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77" r:id="rId4"/>
    <p:sldId id="258" r:id="rId5"/>
    <p:sldId id="259"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61" r:id="rId20"/>
    <p:sldId id="262" r:id="rId21"/>
    <p:sldId id="263" r:id="rId2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19456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aramond"/>
        <a:ea typeface="Garamond"/>
        <a:cs typeface="Garamond"/>
        <a:sym typeface="Garamond"/>
      </a:defRPr>
    </a:lvl1pPr>
    <a:lvl2pPr marL="0" marR="0" indent="457200" algn="l" defTabSz="219456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aramond"/>
        <a:ea typeface="Garamond"/>
        <a:cs typeface="Garamond"/>
        <a:sym typeface="Garamond"/>
      </a:defRPr>
    </a:lvl2pPr>
    <a:lvl3pPr marL="0" marR="0" indent="914400" algn="l" defTabSz="219456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aramond"/>
        <a:ea typeface="Garamond"/>
        <a:cs typeface="Garamond"/>
        <a:sym typeface="Garamond"/>
      </a:defRPr>
    </a:lvl3pPr>
    <a:lvl4pPr marL="0" marR="0" indent="1371600" algn="l" defTabSz="219456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aramond"/>
        <a:ea typeface="Garamond"/>
        <a:cs typeface="Garamond"/>
        <a:sym typeface="Garamond"/>
      </a:defRPr>
    </a:lvl4pPr>
    <a:lvl5pPr marL="0" marR="0" indent="1828800" algn="l" defTabSz="219456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aramond"/>
        <a:ea typeface="Garamond"/>
        <a:cs typeface="Garamond"/>
        <a:sym typeface="Garamond"/>
      </a:defRPr>
    </a:lvl5pPr>
    <a:lvl6pPr marL="0" marR="0" indent="2286000" algn="l" defTabSz="219456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aramond"/>
        <a:ea typeface="Garamond"/>
        <a:cs typeface="Garamond"/>
        <a:sym typeface="Garamond"/>
      </a:defRPr>
    </a:lvl6pPr>
    <a:lvl7pPr marL="0" marR="0" indent="2743200" algn="l" defTabSz="219456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aramond"/>
        <a:ea typeface="Garamond"/>
        <a:cs typeface="Garamond"/>
        <a:sym typeface="Garamond"/>
      </a:defRPr>
    </a:lvl7pPr>
    <a:lvl8pPr marL="0" marR="0" indent="3200400" algn="l" defTabSz="219456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aramond"/>
        <a:ea typeface="Garamond"/>
        <a:cs typeface="Garamond"/>
        <a:sym typeface="Garamond"/>
      </a:defRPr>
    </a:lvl8pPr>
    <a:lvl9pPr marL="0" marR="0" indent="3657600" algn="l" defTabSz="219456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aramond"/>
        <a:ea typeface="Garamond"/>
        <a:cs typeface="Garamond"/>
        <a:sym typeface="Garamond"/>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8735"/>
    <a:srgbClr val="50492E"/>
    <a:srgbClr val="996600"/>
    <a:srgbClr val="A07F30"/>
    <a:srgbClr val="D09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aramond"/>
          <a:ea typeface="Garamond"/>
          <a:cs typeface="Garamond"/>
        </a:font>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Garamond"/>
          <a:ea typeface="Garamond"/>
          <a:cs typeface="Garamond"/>
        </a:font>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1"/>
          </a:solidFill>
        </a:fill>
      </a:tcStyle>
    </a:firstCol>
    <a:lastRow>
      <a:tcTxStyle b="on" i="off">
        <a:font>
          <a:latin typeface="Garamond"/>
          <a:ea typeface="Garamond"/>
          <a:cs typeface="Garamond"/>
        </a:font>
        <a:srgbClr val="FFFFFF"/>
      </a:tcTxStyle>
      <a:tcStyle>
        <a:tcBdr>
          <a:left>
            <a:ln w="25400" cap="flat">
              <a:solidFill>
                <a:srgbClr val="FFFFFF"/>
              </a:solidFill>
              <a:prstDash val="solid"/>
              <a:round/>
            </a:ln>
          </a:left>
          <a:right>
            <a:ln w="25400" cap="flat">
              <a:solidFill>
                <a:srgbClr val="FFFFFF"/>
              </a:solidFill>
              <a:prstDash val="solid"/>
              <a:round/>
            </a:ln>
          </a:right>
          <a:top>
            <a:ln w="889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1"/>
          </a:solidFill>
        </a:fill>
      </a:tcStyle>
    </a:lastRow>
    <a:firstRow>
      <a:tcTxStyle b="on" i="off">
        <a:font>
          <a:latin typeface="Garamond"/>
          <a:ea typeface="Garamond"/>
          <a:cs typeface="Garamond"/>
        </a:font>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889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Garamond"/>
          <a:ea typeface="Garamond"/>
          <a:cs typeface="Garamond"/>
        </a:font>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Garamond"/>
          <a:ea typeface="Garamond"/>
          <a:cs typeface="Garamond"/>
        </a:font>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3"/>
          </a:solidFill>
        </a:fill>
      </a:tcStyle>
    </a:firstCol>
    <a:lastRow>
      <a:tcTxStyle b="on" i="off">
        <a:font>
          <a:latin typeface="Garamond"/>
          <a:ea typeface="Garamond"/>
          <a:cs typeface="Garamond"/>
        </a:font>
        <a:srgbClr val="FFFFFF"/>
      </a:tcTxStyle>
      <a:tcStyle>
        <a:tcBdr>
          <a:left>
            <a:ln w="25400" cap="flat">
              <a:solidFill>
                <a:srgbClr val="FFFFFF"/>
              </a:solidFill>
              <a:prstDash val="solid"/>
              <a:round/>
            </a:ln>
          </a:left>
          <a:right>
            <a:ln w="25400" cap="flat">
              <a:solidFill>
                <a:srgbClr val="FFFFFF"/>
              </a:solidFill>
              <a:prstDash val="solid"/>
              <a:round/>
            </a:ln>
          </a:right>
          <a:top>
            <a:ln w="889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3"/>
          </a:solidFill>
        </a:fill>
      </a:tcStyle>
    </a:lastRow>
    <a:firstRow>
      <a:tcTxStyle b="on" i="off">
        <a:font>
          <a:latin typeface="Garamond"/>
          <a:ea typeface="Garamond"/>
          <a:cs typeface="Garamond"/>
        </a:font>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889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Garamond"/>
          <a:ea typeface="Garamond"/>
          <a:cs typeface="Garamond"/>
        </a:font>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Garamond"/>
          <a:ea typeface="Garamond"/>
          <a:cs typeface="Garamond"/>
        </a:font>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6"/>
          </a:solidFill>
        </a:fill>
      </a:tcStyle>
    </a:firstCol>
    <a:lastRow>
      <a:tcTxStyle b="on" i="off">
        <a:font>
          <a:latin typeface="Garamond"/>
          <a:ea typeface="Garamond"/>
          <a:cs typeface="Garamond"/>
        </a:font>
        <a:srgbClr val="FFFFFF"/>
      </a:tcTxStyle>
      <a:tcStyle>
        <a:tcBdr>
          <a:left>
            <a:ln w="25400" cap="flat">
              <a:solidFill>
                <a:srgbClr val="FFFFFF"/>
              </a:solidFill>
              <a:prstDash val="solid"/>
              <a:round/>
            </a:ln>
          </a:left>
          <a:right>
            <a:ln w="25400" cap="flat">
              <a:solidFill>
                <a:srgbClr val="FFFFFF"/>
              </a:solidFill>
              <a:prstDash val="solid"/>
              <a:round/>
            </a:ln>
          </a:right>
          <a:top>
            <a:ln w="889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6"/>
          </a:solidFill>
        </a:fill>
      </a:tcStyle>
    </a:lastRow>
    <a:firstRow>
      <a:tcTxStyle b="on" i="off">
        <a:font>
          <a:latin typeface="Garamond"/>
          <a:ea typeface="Garamond"/>
          <a:cs typeface="Garamond"/>
        </a:font>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889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Garamond"/>
          <a:ea typeface="Garamond"/>
          <a:cs typeface="Garamond"/>
        </a:font>
        <a:srgbClr val="000000"/>
      </a:tcTxStyle>
      <a:tcStyle>
        <a:tcBdr>
          <a:left>
            <a:ln w="25400" cap="flat">
              <a:noFill/>
              <a:miter lim="400000"/>
            </a:ln>
          </a:left>
          <a:right>
            <a:ln w="25400" cap="flat">
              <a:noFill/>
              <a:miter lim="400000"/>
            </a:ln>
          </a:right>
          <a:top>
            <a:ln w="25400" cap="flat">
              <a:noFill/>
              <a:miter lim="400000"/>
            </a:ln>
          </a:top>
          <a:bottom>
            <a:ln w="25400" cap="flat">
              <a:noFill/>
              <a:miter lim="400000"/>
            </a:ln>
          </a:bottom>
          <a:insideH>
            <a:ln w="25400" cap="flat">
              <a:noFill/>
              <a:miter lim="400000"/>
            </a:ln>
          </a:insideH>
          <a:insideV>
            <a:ln w="254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Garamond"/>
          <a:ea typeface="Garamond"/>
          <a:cs typeface="Garamond"/>
        </a:font>
        <a:srgbClr val="FFFFFF"/>
      </a:tcTxStyle>
      <a:tcStyle>
        <a:tcBdr>
          <a:left>
            <a:ln w="25400" cap="flat">
              <a:noFill/>
              <a:miter lim="400000"/>
            </a:ln>
          </a:left>
          <a:right>
            <a:ln w="25400" cap="flat">
              <a:noFill/>
              <a:miter lim="400000"/>
            </a:ln>
          </a:right>
          <a:top>
            <a:ln w="25400" cap="flat">
              <a:noFill/>
              <a:miter lim="400000"/>
            </a:ln>
          </a:top>
          <a:bottom>
            <a:ln w="25400" cap="flat">
              <a:noFill/>
              <a:miter lim="400000"/>
            </a:ln>
          </a:bottom>
          <a:insideH>
            <a:ln w="25400" cap="flat">
              <a:noFill/>
              <a:miter lim="400000"/>
            </a:ln>
          </a:insideH>
          <a:insideV>
            <a:ln w="25400" cap="flat">
              <a:noFill/>
              <a:miter lim="400000"/>
            </a:ln>
          </a:insideV>
        </a:tcBdr>
        <a:fill>
          <a:solidFill>
            <a:schemeClr val="accent1"/>
          </a:solidFill>
        </a:fill>
      </a:tcStyle>
    </a:firstCol>
    <a:lastRow>
      <a:tcTxStyle b="on" i="off">
        <a:font>
          <a:latin typeface="Garamond"/>
          <a:ea typeface="Garamond"/>
          <a:cs typeface="Garamond"/>
        </a:font>
        <a:srgbClr val="000000"/>
      </a:tcTxStyle>
      <a:tcStyle>
        <a:tcBdr>
          <a:left>
            <a:ln w="25400" cap="flat">
              <a:noFill/>
              <a:miter lim="400000"/>
            </a:ln>
          </a:left>
          <a:right>
            <a:ln w="25400" cap="flat">
              <a:noFill/>
              <a:miter lim="400000"/>
            </a:ln>
          </a:right>
          <a:top>
            <a:ln w="114300" cap="flat">
              <a:solidFill>
                <a:srgbClr val="000000"/>
              </a:solidFill>
              <a:prstDash val="solid"/>
              <a:round/>
            </a:ln>
          </a:top>
          <a:bottom>
            <a:ln w="50800" cap="flat">
              <a:solidFill>
                <a:srgbClr val="000000"/>
              </a:solidFill>
              <a:prstDash val="solid"/>
              <a:round/>
            </a:ln>
          </a:bottom>
          <a:insideH>
            <a:ln w="25400" cap="flat">
              <a:noFill/>
              <a:miter lim="400000"/>
            </a:ln>
          </a:insideH>
          <a:insideV>
            <a:ln w="25400" cap="flat">
              <a:noFill/>
              <a:miter lim="400000"/>
            </a:ln>
          </a:insideV>
        </a:tcBdr>
        <a:fill>
          <a:solidFill>
            <a:srgbClr val="FFFFFF"/>
          </a:solidFill>
        </a:fill>
      </a:tcStyle>
    </a:lastRow>
    <a:firstRow>
      <a:tcTxStyle b="on" i="off">
        <a:font>
          <a:latin typeface="Garamond"/>
          <a:ea typeface="Garamond"/>
          <a:cs typeface="Garamond"/>
        </a:font>
        <a:srgbClr val="FFFFFF"/>
      </a:tcTxStyle>
      <a:tcStyle>
        <a:tcBdr>
          <a:left>
            <a:ln w="25400" cap="flat">
              <a:noFill/>
              <a:miter lim="400000"/>
            </a:ln>
          </a:left>
          <a:right>
            <a:ln w="25400" cap="flat">
              <a:noFill/>
              <a:miter lim="400000"/>
            </a:ln>
          </a:right>
          <a:top>
            <a:ln w="50800" cap="flat">
              <a:solidFill>
                <a:srgbClr val="000000"/>
              </a:solidFill>
              <a:prstDash val="solid"/>
              <a:round/>
            </a:ln>
          </a:top>
          <a:bottom>
            <a:ln w="50800" cap="flat">
              <a:solidFill>
                <a:srgbClr val="000000"/>
              </a:solidFill>
              <a:prstDash val="solid"/>
              <a:round/>
            </a:ln>
          </a:bottom>
          <a:insideH>
            <a:ln w="25400" cap="flat">
              <a:noFill/>
              <a:miter lim="400000"/>
            </a:ln>
          </a:insideH>
          <a:insideV>
            <a:ln w="25400" cap="flat">
              <a:noFill/>
              <a:miter lim="400000"/>
            </a:ln>
          </a:insideV>
        </a:tcBdr>
        <a:fill>
          <a:solidFill>
            <a:schemeClr val="accent1"/>
          </a:solidFill>
        </a:fill>
      </a:tcStyle>
    </a:firstRow>
  </a:tblStyle>
  <a:tblStyle styleId="{33BA23B1-9221-436E-865A-0063620EA4FD}" styleName="">
    <a:tblBg/>
    <a:wholeTbl>
      <a:tcTxStyle b="off" i="off">
        <a:font>
          <a:latin typeface="Garamond"/>
          <a:ea typeface="Garamond"/>
          <a:cs typeface="Garamond"/>
        </a:font>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Garamond"/>
          <a:ea typeface="Garamond"/>
          <a:cs typeface="Garamond"/>
        </a:font>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000000"/>
          </a:solidFill>
        </a:fill>
      </a:tcStyle>
    </a:firstCol>
    <a:lastRow>
      <a:tcTxStyle b="on" i="off">
        <a:font>
          <a:latin typeface="Garamond"/>
          <a:ea typeface="Garamond"/>
          <a:cs typeface="Garamond"/>
        </a:font>
        <a:srgbClr val="FFFFFF"/>
      </a:tcTxStyle>
      <a:tcStyle>
        <a:tcBdr>
          <a:left>
            <a:ln w="25400" cap="flat">
              <a:solidFill>
                <a:srgbClr val="FFFFFF"/>
              </a:solidFill>
              <a:prstDash val="solid"/>
              <a:round/>
            </a:ln>
          </a:left>
          <a:right>
            <a:ln w="25400" cap="flat">
              <a:solidFill>
                <a:srgbClr val="FFFFFF"/>
              </a:solidFill>
              <a:prstDash val="solid"/>
              <a:round/>
            </a:ln>
          </a:right>
          <a:top>
            <a:ln w="889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000000"/>
          </a:solidFill>
        </a:fill>
      </a:tcStyle>
    </a:lastRow>
    <a:firstRow>
      <a:tcTxStyle b="on" i="off">
        <a:font>
          <a:latin typeface="Garamond"/>
          <a:ea typeface="Garamond"/>
          <a:cs typeface="Garamond"/>
        </a:font>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889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Garamond"/>
          <a:ea typeface="Garamond"/>
          <a:cs typeface="Garamond"/>
        </a:font>
        <a:srgbClr val="000000"/>
      </a:tcTxStyle>
      <a:tcStyle>
        <a:tcBdr>
          <a:left>
            <a:ln w="25400" cap="flat">
              <a:solidFill>
                <a:srgbClr val="000000"/>
              </a:solidFill>
              <a:prstDash val="solid"/>
              <a:round/>
            </a:ln>
          </a:left>
          <a:right>
            <a:ln w="25400" cap="flat">
              <a:solidFill>
                <a:srgbClr val="000000"/>
              </a:solidFill>
              <a:prstDash val="solid"/>
              <a:round/>
            </a:ln>
          </a:right>
          <a:top>
            <a:ln w="25400" cap="flat">
              <a:solidFill>
                <a:srgbClr val="000000"/>
              </a:solidFill>
              <a:prstDash val="solid"/>
              <a:round/>
            </a:ln>
          </a:top>
          <a:bottom>
            <a:ln w="254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Garamond"/>
          <a:ea typeface="Garamond"/>
          <a:cs typeface="Garamond"/>
        </a:font>
        <a:srgbClr val="000000"/>
      </a:tcTxStyle>
      <a:tcStyle>
        <a:tcBdr>
          <a:left>
            <a:ln w="25400" cap="flat">
              <a:solidFill>
                <a:srgbClr val="000000"/>
              </a:solidFill>
              <a:prstDash val="solid"/>
              <a:round/>
            </a:ln>
          </a:left>
          <a:right>
            <a:ln w="25400" cap="flat">
              <a:solidFill>
                <a:srgbClr val="000000"/>
              </a:solidFill>
              <a:prstDash val="solid"/>
              <a:round/>
            </a:ln>
          </a:right>
          <a:top>
            <a:ln w="25400" cap="flat">
              <a:solidFill>
                <a:srgbClr val="000000"/>
              </a:solidFill>
              <a:prstDash val="solid"/>
              <a:round/>
            </a:ln>
          </a:top>
          <a:bottom>
            <a:ln w="254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solidFill>
            <a:srgbClr val="000000">
              <a:alpha val="20000"/>
            </a:srgbClr>
          </a:solidFill>
        </a:fill>
      </a:tcStyle>
    </a:firstCol>
    <a:lastRow>
      <a:tcTxStyle b="on" i="off">
        <a:font>
          <a:latin typeface="Garamond"/>
          <a:ea typeface="Garamond"/>
          <a:cs typeface="Garamond"/>
        </a:font>
        <a:srgbClr val="000000"/>
      </a:tcTxStyle>
      <a:tcStyle>
        <a:tcBdr>
          <a:left>
            <a:ln w="25400" cap="flat">
              <a:solidFill>
                <a:srgbClr val="000000"/>
              </a:solidFill>
              <a:prstDash val="solid"/>
              <a:round/>
            </a:ln>
          </a:left>
          <a:right>
            <a:ln w="25400" cap="flat">
              <a:solidFill>
                <a:srgbClr val="000000"/>
              </a:solidFill>
              <a:prstDash val="solid"/>
              <a:round/>
            </a:ln>
          </a:right>
          <a:top>
            <a:ln w="114300" cap="flat">
              <a:solidFill>
                <a:srgbClr val="000000"/>
              </a:solidFill>
              <a:prstDash val="solid"/>
              <a:round/>
            </a:ln>
          </a:top>
          <a:bottom>
            <a:ln w="254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noFill/>
        </a:fill>
      </a:tcStyle>
    </a:lastRow>
    <a:firstRow>
      <a:tcTxStyle b="on" i="off">
        <a:font>
          <a:latin typeface="Garamond"/>
          <a:ea typeface="Garamond"/>
          <a:cs typeface="Garamond"/>
        </a:font>
        <a:srgbClr val="000000"/>
      </a:tcTxStyle>
      <a:tcStyle>
        <a:tcBdr>
          <a:left>
            <a:ln w="25400" cap="flat">
              <a:solidFill>
                <a:srgbClr val="000000"/>
              </a:solidFill>
              <a:prstDash val="solid"/>
              <a:round/>
            </a:ln>
          </a:left>
          <a:right>
            <a:ln w="25400" cap="flat">
              <a:solidFill>
                <a:srgbClr val="000000"/>
              </a:solidFill>
              <a:prstDash val="solid"/>
              <a:round/>
            </a:ln>
          </a:right>
          <a:top>
            <a:ln w="25400" cap="flat">
              <a:solidFill>
                <a:srgbClr val="000000"/>
              </a:solidFill>
              <a:prstDash val="solid"/>
              <a:round/>
            </a:ln>
          </a:top>
          <a:bottom>
            <a:ln w="508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0" d="100"/>
          <a:sy n="40" d="100"/>
        </p:scale>
        <p:origin x="-1152" y="-120"/>
      </p:cViewPr>
      <p:guideLst>
        <p:guide orient="horz" pos="4320"/>
        <p:guide pos="76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3" name="Shape 123"/>
          <p:cNvSpPr>
            <a:spLocks noGrp="1" noRot="1" noChangeAspect="1"/>
          </p:cNvSpPr>
          <p:nvPr>
            <p:ph type="sldImg"/>
          </p:nvPr>
        </p:nvSpPr>
        <p:spPr>
          <a:xfrm>
            <a:off x="1143000" y="685800"/>
            <a:ext cx="4572000" cy="3429000"/>
          </a:xfrm>
          <a:prstGeom prst="rect">
            <a:avLst/>
          </a:prstGeom>
        </p:spPr>
        <p:txBody>
          <a:bodyPr/>
          <a:lstStyle/>
          <a:p>
            <a:endParaRPr/>
          </a:p>
        </p:txBody>
      </p:sp>
      <p:sp>
        <p:nvSpPr>
          <p:cNvPr id="124" name="Shape 12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260111318"/>
      </p:ext>
    </p:extLst>
  </p:cSld>
  <p:clrMap bg1="lt1" tx1="dk1" bg2="lt2" tx2="dk2" accent1="accent1" accent2="accent2" accent3="accent3" accent4="accent4" accent5="accent5" accent6="accent6" hlink="hlink" folHlink="folHlink"/>
  <p:notesStyle>
    <a:lvl1pPr defTabSz="2194560" latinLnBrk="0">
      <a:defRPr sz="2800">
        <a:latin typeface="+mn-lt"/>
        <a:ea typeface="+mn-ea"/>
        <a:cs typeface="+mn-cs"/>
        <a:sym typeface="Calibri"/>
      </a:defRPr>
    </a:lvl1pPr>
    <a:lvl2pPr indent="228600" defTabSz="2194560" latinLnBrk="0">
      <a:defRPr sz="2800">
        <a:latin typeface="+mn-lt"/>
        <a:ea typeface="+mn-ea"/>
        <a:cs typeface="+mn-cs"/>
        <a:sym typeface="Calibri"/>
      </a:defRPr>
    </a:lvl2pPr>
    <a:lvl3pPr indent="457200" defTabSz="2194560" latinLnBrk="0">
      <a:defRPr sz="2800">
        <a:latin typeface="+mn-lt"/>
        <a:ea typeface="+mn-ea"/>
        <a:cs typeface="+mn-cs"/>
        <a:sym typeface="Calibri"/>
      </a:defRPr>
    </a:lvl3pPr>
    <a:lvl4pPr indent="685800" defTabSz="2194560" latinLnBrk="0">
      <a:defRPr sz="2800">
        <a:latin typeface="+mn-lt"/>
        <a:ea typeface="+mn-ea"/>
        <a:cs typeface="+mn-cs"/>
        <a:sym typeface="Calibri"/>
      </a:defRPr>
    </a:lvl4pPr>
    <a:lvl5pPr indent="914400" defTabSz="2194560" latinLnBrk="0">
      <a:defRPr sz="2800">
        <a:latin typeface="+mn-lt"/>
        <a:ea typeface="+mn-ea"/>
        <a:cs typeface="+mn-cs"/>
        <a:sym typeface="Calibri"/>
      </a:defRPr>
    </a:lvl5pPr>
    <a:lvl6pPr indent="1143000" defTabSz="2194560" latinLnBrk="0">
      <a:defRPr sz="2800">
        <a:latin typeface="+mn-lt"/>
        <a:ea typeface="+mn-ea"/>
        <a:cs typeface="+mn-cs"/>
        <a:sym typeface="Calibri"/>
      </a:defRPr>
    </a:lvl6pPr>
    <a:lvl7pPr indent="1371600" defTabSz="2194560" latinLnBrk="0">
      <a:defRPr sz="2800">
        <a:latin typeface="+mn-lt"/>
        <a:ea typeface="+mn-ea"/>
        <a:cs typeface="+mn-cs"/>
        <a:sym typeface="Calibri"/>
      </a:defRPr>
    </a:lvl7pPr>
    <a:lvl8pPr indent="1600200" defTabSz="2194560" latinLnBrk="0">
      <a:defRPr sz="2800">
        <a:latin typeface="+mn-lt"/>
        <a:ea typeface="+mn-ea"/>
        <a:cs typeface="+mn-cs"/>
        <a:sym typeface="Calibri"/>
      </a:defRPr>
    </a:lvl8pPr>
    <a:lvl9pPr indent="1828800" defTabSz="2194560" latinLnBrk="0">
      <a:defRPr sz="28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www.THEAACI.com" TargetMode="External"/><Relationship Id="rId3"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www.theaaci.com/" TargetMode="External"/><Relationship Id="rId4" Type="http://schemas.openxmlformats.org/officeDocument/2006/relationships/hyperlink" Target="http://www.theaaci.net" TargetMode="External"/><Relationship Id="rId5" Type="http://schemas.openxmlformats.org/officeDocument/2006/relationships/hyperlink" Target="https://blog.theaaci.com/" TargetMode="External"/><Relationship Id="rId6" Type="http://schemas.openxmlformats.org/officeDocument/2006/relationships/hyperlink" Target="https://twitter.com/theaaci" TargetMode="External"/><Relationship Id="rId7" Type="http://schemas.openxmlformats.org/officeDocument/2006/relationships/hyperlink" Target="https://www.facebook.com/TheAACI" TargetMode="External"/><Relationship Id="rId8" Type="http://schemas.openxmlformats.org/officeDocument/2006/relationships/hyperlink" Target="http://www.theaaci.com" TargetMode="External"/><Relationship Id="rId9" Type="http://schemas.openxmlformats.org/officeDocument/2006/relationships/hyperlink" Target="http://www.THEAACI.com" TargetMode="External"/><Relationship Id="rId10" Type="http://schemas.openxmlformats.org/officeDocument/2006/relationships/image" Target="../media/image1.jpeg"/><Relationship Id="rId1" Type="http://schemas.openxmlformats.org/officeDocument/2006/relationships/slideMaster" Target="../slideMasters/slideMaster1.xml"/><Relationship Id="rId2" Type="http://schemas.openxmlformats.org/officeDocument/2006/relationships/hyperlink" Target="mailto:info@THEAACI.com?subject=" TargetMode="Externa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3" name="Title Text"/>
          <p:cNvSpPr txBox="1">
            <a:spLocks noGrp="1"/>
          </p:cNvSpPr>
          <p:nvPr>
            <p:ph type="title"/>
          </p:nvPr>
        </p:nvSpPr>
        <p:spPr>
          <a:xfrm>
            <a:off x="2865119" y="2286004"/>
            <a:ext cx="18653762" cy="2940052"/>
          </a:xfrm>
          <a:prstGeom prst="rect">
            <a:avLst/>
          </a:prstGeom>
        </p:spPr>
        <p:txBody>
          <a:bodyPr/>
          <a:lstStyle/>
          <a:p>
            <a:r>
              <a:t>Title Text</a:t>
            </a:r>
          </a:p>
        </p:txBody>
      </p:sp>
      <p:sp>
        <p:nvSpPr>
          <p:cNvPr id="14" name="Body Level One…"/>
          <p:cNvSpPr txBox="1">
            <a:spLocks noGrp="1"/>
          </p:cNvSpPr>
          <p:nvPr>
            <p:ph type="body" sz="quarter" idx="1"/>
          </p:nvPr>
        </p:nvSpPr>
        <p:spPr>
          <a:xfrm>
            <a:off x="4511039" y="5791200"/>
            <a:ext cx="15361923" cy="3505200"/>
          </a:xfrm>
          <a:prstGeom prst="rect">
            <a:avLst/>
          </a:prstGeom>
        </p:spPr>
        <p:txBody>
          <a:bodyPr/>
          <a:lstStyle>
            <a:lvl1pPr marL="0" indent="0" algn="ctr">
              <a:spcBef>
                <a:spcPts val="1800"/>
              </a:spcBef>
              <a:buSzTx/>
              <a:buFontTx/>
              <a:buNone/>
              <a:defRPr sz="7600">
                <a:solidFill>
                  <a:srgbClr val="888888"/>
                </a:solidFill>
              </a:defRPr>
            </a:lvl1pPr>
            <a:lvl2pPr marL="0" indent="457200" algn="ctr">
              <a:spcBef>
                <a:spcPts val="1800"/>
              </a:spcBef>
              <a:buSzTx/>
              <a:buFontTx/>
              <a:buNone/>
              <a:defRPr sz="7600">
                <a:solidFill>
                  <a:srgbClr val="888888"/>
                </a:solidFill>
              </a:defRPr>
            </a:lvl2pPr>
            <a:lvl3pPr marL="0" indent="914400" algn="ctr">
              <a:spcBef>
                <a:spcPts val="1800"/>
              </a:spcBef>
              <a:buSzTx/>
              <a:buFontTx/>
              <a:buNone/>
              <a:defRPr sz="7600">
                <a:solidFill>
                  <a:srgbClr val="888888"/>
                </a:solidFill>
              </a:defRPr>
            </a:lvl3pPr>
            <a:lvl4pPr marL="0" indent="1371600" algn="ctr">
              <a:spcBef>
                <a:spcPts val="1800"/>
              </a:spcBef>
              <a:buSzTx/>
              <a:buFontTx/>
              <a:buNone/>
              <a:defRPr sz="7600">
                <a:solidFill>
                  <a:srgbClr val="888888"/>
                </a:solidFill>
              </a:defRPr>
            </a:lvl4pPr>
            <a:lvl5pPr marL="0" indent="1828800" algn="ctr">
              <a:spcBef>
                <a:spcPts val="1800"/>
              </a:spcBef>
              <a:buSzTx/>
              <a:buFontTx/>
              <a:buNone/>
              <a:defRPr sz="76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pic>
        <p:nvPicPr>
          <p:cNvPr id="15" name="IMG_0264.jpg" descr="IMG_0264.jpg">
            <a:hlinkClick r:id="rId2"/>
          </p:cNvPr>
          <p:cNvPicPr>
            <a:picLocks noChangeAspect="1"/>
          </p:cNvPicPr>
          <p:nvPr/>
        </p:nvPicPr>
        <p:blipFill>
          <a:blip r:embed="rId3">
            <a:extLst/>
          </a:blip>
          <a:stretch>
            <a:fillRect/>
          </a:stretch>
        </p:blipFill>
        <p:spPr>
          <a:xfrm>
            <a:off x="372533" y="11229710"/>
            <a:ext cx="2232290" cy="2232291"/>
          </a:xfrm>
          <a:prstGeom prst="rect">
            <a:avLst/>
          </a:prstGeom>
          <a:ln w="12700">
            <a:miter lim="400000"/>
          </a:ln>
        </p:spPr>
      </p:pic>
      <p:sp>
        <p:nvSpPr>
          <p:cNvPr id="1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Picture with Caption">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96" name="Title Text"/>
          <p:cNvSpPr txBox="1">
            <a:spLocks noGrp="1"/>
          </p:cNvSpPr>
          <p:nvPr>
            <p:ph type="title"/>
          </p:nvPr>
        </p:nvSpPr>
        <p:spPr>
          <a:xfrm>
            <a:off x="5520691" y="9601200"/>
            <a:ext cx="13167361" cy="1133477"/>
          </a:xfrm>
          <a:prstGeom prst="rect">
            <a:avLst/>
          </a:prstGeom>
        </p:spPr>
        <p:txBody>
          <a:bodyPr anchor="b"/>
          <a:lstStyle>
            <a:lvl1pPr algn="l">
              <a:defRPr sz="4800" b="1"/>
            </a:lvl1pPr>
          </a:lstStyle>
          <a:p>
            <a:r>
              <a:t>Title Text</a:t>
            </a:r>
          </a:p>
        </p:txBody>
      </p:sp>
      <p:sp>
        <p:nvSpPr>
          <p:cNvPr id="97" name="Image"/>
          <p:cNvSpPr>
            <a:spLocks noGrp="1"/>
          </p:cNvSpPr>
          <p:nvPr>
            <p:ph type="pic" sz="half" idx="13"/>
          </p:nvPr>
        </p:nvSpPr>
        <p:spPr>
          <a:xfrm>
            <a:off x="5520691" y="1225550"/>
            <a:ext cx="13167361" cy="8229601"/>
          </a:xfrm>
          <a:prstGeom prst="rect">
            <a:avLst/>
          </a:prstGeom>
          <a:ln w="12700"/>
        </p:spPr>
        <p:txBody>
          <a:bodyPr lIns="91439" tIns="45719" rIns="91439" bIns="45719">
            <a:noAutofit/>
          </a:bodyPr>
          <a:lstStyle/>
          <a:p>
            <a:endParaRPr/>
          </a:p>
        </p:txBody>
      </p:sp>
      <p:sp>
        <p:nvSpPr>
          <p:cNvPr id="98" name="Body Level One…"/>
          <p:cNvSpPr txBox="1">
            <a:spLocks noGrp="1"/>
          </p:cNvSpPr>
          <p:nvPr>
            <p:ph type="body" sz="quarter" idx="1"/>
          </p:nvPr>
        </p:nvSpPr>
        <p:spPr>
          <a:xfrm>
            <a:off x="5520691" y="10734679"/>
            <a:ext cx="13167361" cy="1609727"/>
          </a:xfrm>
          <a:prstGeom prst="rect">
            <a:avLst/>
          </a:prstGeom>
        </p:spPr>
        <p:txBody>
          <a:bodyPr/>
          <a:lstStyle>
            <a:lvl1pPr marL="0" indent="0">
              <a:spcBef>
                <a:spcPts val="800"/>
              </a:spcBef>
              <a:buSzTx/>
              <a:buFontTx/>
              <a:buNone/>
              <a:defRPr sz="3200"/>
            </a:lvl1pPr>
            <a:lvl2pPr marL="0" indent="457200">
              <a:spcBef>
                <a:spcPts val="800"/>
              </a:spcBef>
              <a:buSzTx/>
              <a:buFontTx/>
              <a:buNone/>
              <a:defRPr sz="3200"/>
            </a:lvl2pPr>
            <a:lvl3pPr marL="0" indent="914400">
              <a:spcBef>
                <a:spcPts val="800"/>
              </a:spcBef>
              <a:buSzTx/>
              <a:buFontTx/>
              <a:buNone/>
              <a:defRPr sz="3200"/>
            </a:lvl3pPr>
            <a:lvl4pPr marL="0" indent="1371600">
              <a:spcBef>
                <a:spcPts val="800"/>
              </a:spcBef>
              <a:buSzTx/>
              <a:buFontTx/>
              <a:buNone/>
              <a:defRPr sz="3200"/>
            </a:lvl4pPr>
            <a:lvl5pPr marL="0" indent="1828800">
              <a:spcBef>
                <a:spcPts val="800"/>
              </a:spcBef>
              <a:buSzTx/>
              <a:buFontTx/>
              <a:buNone/>
              <a:defRPr sz="3200"/>
            </a:lvl5pPr>
          </a:lstStyle>
          <a:p>
            <a:r>
              <a:t>Body Level One</a:t>
            </a:r>
          </a:p>
          <a:p>
            <a:pPr lvl="1"/>
            <a:r>
              <a:t>Body Level Two</a:t>
            </a:r>
          </a:p>
          <a:p>
            <a:pPr lvl="2"/>
            <a:r>
              <a:t>Body Level Three</a:t>
            </a:r>
          </a:p>
          <a:p>
            <a:pPr lvl="3"/>
            <a:r>
              <a:t>Body Level Four</a:t>
            </a:r>
          </a:p>
          <a:p>
            <a:pPr lvl="4"/>
            <a:r>
              <a:t>Body Level Five</a:t>
            </a: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and Vertical Tex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06" name="Title Text"/>
          <p:cNvSpPr txBox="1">
            <a:spLocks noGrp="1"/>
          </p:cNvSpPr>
          <p:nvPr>
            <p:ph type="title"/>
          </p:nvPr>
        </p:nvSpPr>
        <p:spPr>
          <a:prstGeom prst="rect">
            <a:avLst/>
          </a:prstGeom>
        </p:spPr>
        <p:txBody>
          <a:bodyPr/>
          <a:lstStyle/>
          <a:p>
            <a:r>
              <a:t>Title Text</a:t>
            </a:r>
          </a:p>
        </p:txBody>
      </p:sp>
      <p:sp>
        <p:nvSpPr>
          <p:cNvPr id="10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Vertical Title and Tex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15" name="Title Text"/>
          <p:cNvSpPr txBox="1">
            <a:spLocks noGrp="1"/>
          </p:cNvSpPr>
          <p:nvPr>
            <p:ph type="title"/>
          </p:nvPr>
        </p:nvSpPr>
        <p:spPr>
          <a:xfrm>
            <a:off x="17129760" y="549280"/>
            <a:ext cx="4937761" cy="11703052"/>
          </a:xfrm>
          <a:prstGeom prst="rect">
            <a:avLst/>
          </a:prstGeom>
        </p:spPr>
        <p:txBody>
          <a:bodyPr/>
          <a:lstStyle/>
          <a:p>
            <a:r>
              <a:t>Title Text</a:t>
            </a:r>
          </a:p>
        </p:txBody>
      </p:sp>
      <p:sp>
        <p:nvSpPr>
          <p:cNvPr id="116" name="Body Level One…"/>
          <p:cNvSpPr txBox="1">
            <a:spLocks noGrp="1"/>
          </p:cNvSpPr>
          <p:nvPr>
            <p:ph type="body" idx="1"/>
          </p:nvPr>
        </p:nvSpPr>
        <p:spPr>
          <a:xfrm>
            <a:off x="2316479" y="549280"/>
            <a:ext cx="14447522" cy="11703052"/>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3" name="Title Text"/>
          <p:cNvSpPr txBox="1">
            <a:spLocks noGrp="1"/>
          </p:cNvSpPr>
          <p:nvPr>
            <p:ph type="title"/>
          </p:nvPr>
        </p:nvSpPr>
        <p:spPr>
          <a:prstGeom prst="rect">
            <a:avLst/>
          </a:prstGeom>
        </p:spPr>
        <p:txBody>
          <a:bodyPr/>
          <a:lstStyle/>
          <a:p>
            <a:r>
              <a:t>Title Text</a:t>
            </a:r>
          </a:p>
        </p:txBody>
      </p:sp>
      <p:sp>
        <p:nvSpPr>
          <p:cNvPr id="24"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2" name="Title Text"/>
          <p:cNvSpPr txBox="1">
            <a:spLocks noGrp="1"/>
          </p:cNvSpPr>
          <p:nvPr>
            <p:ph type="title"/>
          </p:nvPr>
        </p:nvSpPr>
        <p:spPr>
          <a:xfrm>
            <a:off x="2952750" y="8813803"/>
            <a:ext cx="18653762" cy="2724150"/>
          </a:xfrm>
          <a:prstGeom prst="rect">
            <a:avLst/>
          </a:prstGeom>
        </p:spPr>
        <p:txBody>
          <a:bodyPr anchor="t"/>
          <a:lstStyle>
            <a:lvl1pPr algn="l">
              <a:defRPr sz="9600" b="1" cap="all"/>
            </a:lvl1pPr>
          </a:lstStyle>
          <a:p>
            <a:r>
              <a:t>Title Text</a:t>
            </a:r>
          </a:p>
        </p:txBody>
      </p:sp>
      <p:sp>
        <p:nvSpPr>
          <p:cNvPr id="33" name="Body Level One…"/>
          <p:cNvSpPr txBox="1">
            <a:spLocks noGrp="1"/>
          </p:cNvSpPr>
          <p:nvPr>
            <p:ph type="body" sz="quarter" idx="1"/>
          </p:nvPr>
        </p:nvSpPr>
        <p:spPr>
          <a:xfrm>
            <a:off x="2952750" y="5813426"/>
            <a:ext cx="18653762" cy="3000375"/>
          </a:xfrm>
          <a:prstGeom prst="rect">
            <a:avLst/>
          </a:prstGeom>
        </p:spPr>
        <p:txBody>
          <a:bodyPr anchor="b"/>
          <a:lstStyle>
            <a:lvl1pPr marL="0" indent="0">
              <a:spcBef>
                <a:spcPts val="1100"/>
              </a:spcBef>
              <a:buSzTx/>
              <a:buFontTx/>
              <a:buNone/>
              <a:defRPr sz="4800">
                <a:solidFill>
                  <a:srgbClr val="888888"/>
                </a:solidFill>
              </a:defRPr>
            </a:lvl1pPr>
            <a:lvl2pPr marL="0" indent="457200">
              <a:spcBef>
                <a:spcPts val="1100"/>
              </a:spcBef>
              <a:buSzTx/>
              <a:buFontTx/>
              <a:buNone/>
              <a:defRPr sz="4800">
                <a:solidFill>
                  <a:srgbClr val="888888"/>
                </a:solidFill>
              </a:defRPr>
            </a:lvl2pPr>
            <a:lvl3pPr marL="0" indent="914400">
              <a:spcBef>
                <a:spcPts val="1100"/>
              </a:spcBef>
              <a:buSzTx/>
              <a:buFontTx/>
              <a:buNone/>
              <a:defRPr sz="4800">
                <a:solidFill>
                  <a:srgbClr val="888888"/>
                </a:solidFill>
              </a:defRPr>
            </a:lvl3pPr>
            <a:lvl4pPr marL="0" indent="1371600">
              <a:spcBef>
                <a:spcPts val="1100"/>
              </a:spcBef>
              <a:buSzTx/>
              <a:buFontTx/>
              <a:buNone/>
              <a:defRPr sz="4800">
                <a:solidFill>
                  <a:srgbClr val="888888"/>
                </a:solidFill>
              </a:defRPr>
            </a:lvl4pPr>
            <a:lvl5pPr marL="0" indent="1828800">
              <a:spcBef>
                <a:spcPts val="1100"/>
              </a:spcBef>
              <a:buSzTx/>
              <a:buFontTx/>
              <a:buNone/>
              <a:defRPr sz="48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wo Conten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41" name="Title Text"/>
          <p:cNvSpPr txBox="1">
            <a:spLocks noGrp="1"/>
          </p:cNvSpPr>
          <p:nvPr>
            <p:ph type="title"/>
          </p:nvPr>
        </p:nvSpPr>
        <p:spPr>
          <a:prstGeom prst="rect">
            <a:avLst/>
          </a:prstGeom>
        </p:spPr>
        <p:txBody>
          <a:bodyPr/>
          <a:lstStyle/>
          <a:p>
            <a:r>
              <a:t>Title Text</a:t>
            </a:r>
          </a:p>
        </p:txBody>
      </p:sp>
      <p:sp>
        <p:nvSpPr>
          <p:cNvPr id="42" name="Body Level One…"/>
          <p:cNvSpPr txBox="1">
            <a:spLocks noGrp="1"/>
          </p:cNvSpPr>
          <p:nvPr>
            <p:ph type="body" sz="half" idx="1"/>
          </p:nvPr>
        </p:nvSpPr>
        <p:spPr>
          <a:xfrm>
            <a:off x="2316479" y="3200402"/>
            <a:ext cx="9692641" cy="9051927"/>
          </a:xfrm>
          <a:prstGeom prst="rect">
            <a:avLst/>
          </a:prstGeom>
        </p:spPr>
        <p:txBody>
          <a:bodyPr/>
          <a:lstStyle>
            <a:lvl1pPr marL="808264" indent="-808264"/>
            <a:lvl2pPr marL="1243012" indent="-785812"/>
            <a:lvl3pPr marL="1668779" indent="-754379"/>
            <a:lvl4pPr marL="2209800" indent="-838200"/>
            <a:lvl5pPr marL="2667000" indent="-838200"/>
          </a:lstStyle>
          <a:p>
            <a:r>
              <a:t>Body Level One</a:t>
            </a:r>
          </a:p>
          <a:p>
            <a:pPr lvl="1"/>
            <a:r>
              <a:t>Body Level Two</a:t>
            </a:r>
          </a:p>
          <a:p>
            <a:pPr lvl="2"/>
            <a:r>
              <a:t>Body Level Three</a:t>
            </a:r>
          </a:p>
          <a:p>
            <a:pPr lvl="3"/>
            <a:r>
              <a:t>Body Level Four</a:t>
            </a:r>
          </a:p>
          <a:p>
            <a:pPr lvl="4"/>
            <a:r>
              <a:t>Body Level Five</a:t>
            </a:r>
          </a:p>
        </p:txBody>
      </p:sp>
      <p:sp>
        <p:nvSpPr>
          <p:cNvPr id="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0" name="Title Text"/>
          <p:cNvSpPr txBox="1">
            <a:spLocks noGrp="1"/>
          </p:cNvSpPr>
          <p:nvPr>
            <p:ph type="title"/>
          </p:nvPr>
        </p:nvSpPr>
        <p:spPr>
          <a:prstGeom prst="rect">
            <a:avLst/>
          </a:prstGeom>
        </p:spPr>
        <p:txBody>
          <a:bodyPr/>
          <a:lstStyle/>
          <a:p>
            <a:r>
              <a:t>Title Text</a:t>
            </a:r>
          </a:p>
        </p:txBody>
      </p:sp>
      <p:sp>
        <p:nvSpPr>
          <p:cNvPr id="51" name="Body Level One…"/>
          <p:cNvSpPr txBox="1">
            <a:spLocks noGrp="1"/>
          </p:cNvSpPr>
          <p:nvPr>
            <p:ph type="body" sz="quarter" idx="1"/>
          </p:nvPr>
        </p:nvSpPr>
        <p:spPr>
          <a:xfrm>
            <a:off x="2316479" y="3070226"/>
            <a:ext cx="9696453" cy="1279527"/>
          </a:xfrm>
          <a:prstGeom prst="rect">
            <a:avLst/>
          </a:prstGeom>
        </p:spPr>
        <p:txBody>
          <a:bodyPr anchor="b"/>
          <a:lstStyle>
            <a:lvl1pPr marL="0" indent="0">
              <a:spcBef>
                <a:spcPts val="1300"/>
              </a:spcBef>
              <a:buSzTx/>
              <a:buFontTx/>
              <a:buNone/>
              <a:defRPr sz="5600" b="1"/>
            </a:lvl1pPr>
            <a:lvl2pPr marL="0" indent="457200">
              <a:spcBef>
                <a:spcPts val="1300"/>
              </a:spcBef>
              <a:buSzTx/>
              <a:buFontTx/>
              <a:buNone/>
              <a:defRPr sz="5600" b="1"/>
            </a:lvl2pPr>
            <a:lvl3pPr marL="0" indent="914400">
              <a:spcBef>
                <a:spcPts val="1300"/>
              </a:spcBef>
              <a:buSzTx/>
              <a:buFontTx/>
              <a:buNone/>
              <a:defRPr sz="5600" b="1"/>
            </a:lvl3pPr>
            <a:lvl4pPr marL="0" indent="1371600">
              <a:spcBef>
                <a:spcPts val="1300"/>
              </a:spcBef>
              <a:buSzTx/>
              <a:buFontTx/>
              <a:buNone/>
              <a:defRPr sz="5600" b="1"/>
            </a:lvl4pPr>
            <a:lvl5pPr marL="0" indent="1828800">
              <a:spcBef>
                <a:spcPts val="1300"/>
              </a:spcBef>
              <a:buSzTx/>
              <a:buFontTx/>
              <a:buNone/>
              <a:defRPr sz="5600" b="1"/>
            </a:lvl5pPr>
          </a:lstStyle>
          <a:p>
            <a:r>
              <a:t>Body Level One</a:t>
            </a:r>
          </a:p>
          <a:p>
            <a:pPr lvl="1"/>
            <a:r>
              <a:t>Body Level Two</a:t>
            </a:r>
          </a:p>
          <a:p>
            <a:pPr lvl="2"/>
            <a:r>
              <a:t>Body Level Three</a:t>
            </a:r>
          </a:p>
          <a:p>
            <a:pPr lvl="3"/>
            <a:r>
              <a:t>Body Level Four</a:t>
            </a:r>
          </a:p>
          <a:p>
            <a:pPr lvl="4"/>
            <a:r>
              <a:t>Body Level Five</a:t>
            </a:r>
          </a:p>
        </p:txBody>
      </p:sp>
      <p:sp>
        <p:nvSpPr>
          <p:cNvPr id="52" name="Rectangle"/>
          <p:cNvSpPr>
            <a:spLocks noGrp="1"/>
          </p:cNvSpPr>
          <p:nvPr>
            <p:ph type="body" sz="quarter" idx="13"/>
          </p:nvPr>
        </p:nvSpPr>
        <p:spPr>
          <a:xfrm>
            <a:off x="12367269" y="3070226"/>
            <a:ext cx="9700261" cy="1279527"/>
          </a:xfrm>
          <a:prstGeom prst="rect">
            <a:avLst/>
          </a:prstGeom>
          <a:ln w="12700"/>
        </p:spPr>
        <p:txBody>
          <a:bodyPr anchor="b"/>
          <a:lstStyle/>
          <a:p>
            <a:pPr marL="0" indent="0">
              <a:spcBef>
                <a:spcPts val="1300"/>
              </a:spcBef>
              <a:buSzTx/>
              <a:buFontTx/>
              <a:buNone/>
              <a:defRPr sz="5600" b="1"/>
            </a:pPr>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Only">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p>
            <a:r>
              <a:t>Title Text</a:t>
            </a:r>
          </a:p>
        </p:txBody>
      </p:sp>
      <p:sp>
        <p:nvSpPr>
          <p:cNvPr id="6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1_Blank">
    <p:spTree>
      <p:nvGrpSpPr>
        <p:cNvPr id="1" name=""/>
        <p:cNvGrpSpPr/>
        <p:nvPr/>
      </p:nvGrpSpPr>
      <p:grpSpPr>
        <a:xfrm>
          <a:off x="0" y="0"/>
          <a:ext cx="0" cy="0"/>
          <a:chOff x="0" y="0"/>
          <a:chExt cx="0" cy="0"/>
        </a:xfrm>
      </p:grpSpPr>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76" name="Thank You"/>
          <p:cNvSpPr txBox="1"/>
          <p:nvPr/>
        </p:nvSpPr>
        <p:spPr>
          <a:xfrm>
            <a:off x="2865119" y="1066802"/>
            <a:ext cx="8046722" cy="1451357"/>
          </a:xfrm>
          <a:prstGeom prst="rect">
            <a:avLst/>
          </a:prstGeom>
          <a:ln w="25400">
            <a:miter lim="400000"/>
          </a:ln>
          <a:extLst>
            <a:ext uri="{C572A759-6A51-4108-AA02-DFA0A04FC94B}">
              <ma14:wrappingTextBoxFlag xmlns:ma14="http://schemas.microsoft.com/office/mac/drawingml/2011/main" val="1"/>
            </a:ext>
          </a:extLst>
        </p:spPr>
        <p:txBody>
          <a:bodyPr lIns="109727" tIns="109727" rIns="109727" bIns="109727">
            <a:spAutoFit/>
          </a:bodyPr>
          <a:lstStyle>
            <a:lvl1pPr>
              <a:defRPr sz="8600"/>
            </a:lvl1pPr>
          </a:lstStyle>
          <a:p>
            <a:r>
              <a:t>Thank You</a:t>
            </a:r>
          </a:p>
        </p:txBody>
      </p:sp>
      <p:sp>
        <p:nvSpPr>
          <p:cNvPr id="77" name="The American Anti-Corruption Institute (AACI)…"/>
          <p:cNvSpPr txBox="1"/>
          <p:nvPr/>
        </p:nvSpPr>
        <p:spPr>
          <a:xfrm>
            <a:off x="2865119" y="3047999"/>
            <a:ext cx="17922242" cy="8322057"/>
          </a:xfrm>
          <a:prstGeom prst="rect">
            <a:avLst/>
          </a:prstGeom>
          <a:ln w="25400">
            <a:miter lim="400000"/>
          </a:ln>
          <a:extLst>
            <a:ext uri="{C572A759-6A51-4108-AA02-DFA0A04FC94B}">
              <ma14:wrappingTextBoxFlag xmlns:ma14="http://schemas.microsoft.com/office/mac/drawingml/2011/main" val="1"/>
            </a:ext>
          </a:extLst>
        </p:spPr>
        <p:txBody>
          <a:bodyPr lIns="109727" tIns="109727" rIns="109727" bIns="109727">
            <a:spAutoFit/>
          </a:bodyPr>
          <a:lstStyle/>
          <a:p>
            <a:pPr>
              <a:defRPr sz="6600"/>
            </a:pPr>
            <a:r>
              <a:t>The American Anti-Corruption Institute (AACI)</a:t>
            </a:r>
          </a:p>
          <a:p>
            <a:endParaRPr/>
          </a:p>
          <a:p>
            <a:r>
              <a:t>1204 East Baseline Road, Suite 106, Tempe, AZ 85283, ph: 1 602 235 0956</a:t>
            </a:r>
          </a:p>
          <a:p>
            <a:r>
              <a:rPr u="sng">
                <a:solidFill>
                  <a:srgbClr val="0000FF"/>
                </a:solidFill>
                <a:uFill>
                  <a:solidFill>
                    <a:srgbClr val="0000FF"/>
                  </a:solidFill>
                </a:uFill>
                <a:hlinkClick r:id="rId2"/>
              </a:rPr>
              <a:t>info@THEAACI.com</a:t>
            </a:r>
            <a:r>
              <a:t> </a:t>
            </a:r>
          </a:p>
          <a:p>
            <a:endParaRPr/>
          </a:p>
          <a:p>
            <a:r>
              <a:rPr u="sng">
                <a:solidFill>
                  <a:srgbClr val="0000FF"/>
                </a:solidFill>
                <a:uFill>
                  <a:solidFill>
                    <a:srgbClr val="0000FF"/>
                  </a:solidFill>
                </a:uFill>
                <a:hlinkClick r:id="rId3"/>
              </a:rPr>
              <a:t>THEAACI.com</a:t>
            </a:r>
          </a:p>
          <a:p>
            <a:r>
              <a:rPr u="sng">
                <a:solidFill>
                  <a:srgbClr val="0000FF"/>
                </a:solidFill>
                <a:uFill>
                  <a:solidFill>
                    <a:srgbClr val="0000FF"/>
                  </a:solidFill>
                </a:uFill>
                <a:hlinkClick r:id="rId4"/>
              </a:rPr>
              <a:t>Membership Portal</a:t>
            </a:r>
          </a:p>
          <a:p>
            <a:r>
              <a:rPr u="sng">
                <a:solidFill>
                  <a:srgbClr val="0000FF"/>
                </a:solidFill>
                <a:uFill>
                  <a:solidFill>
                    <a:srgbClr val="0000FF"/>
                  </a:solidFill>
                </a:uFill>
                <a:hlinkClick r:id="rId5"/>
              </a:rPr>
              <a:t>Blog</a:t>
            </a:r>
          </a:p>
          <a:p>
            <a:r>
              <a:rPr u="sng">
                <a:solidFill>
                  <a:srgbClr val="0000FF"/>
                </a:solidFill>
                <a:uFill>
                  <a:solidFill>
                    <a:srgbClr val="0000FF"/>
                  </a:solidFill>
                </a:uFill>
                <a:hlinkClick r:id="rId6"/>
              </a:rPr>
              <a:t>Twitter</a:t>
            </a:r>
          </a:p>
          <a:p>
            <a:r>
              <a:rPr u="sng">
                <a:solidFill>
                  <a:srgbClr val="0000FF"/>
                </a:solidFill>
                <a:uFill>
                  <a:solidFill>
                    <a:srgbClr val="0000FF"/>
                  </a:solidFill>
                </a:uFill>
                <a:hlinkClick r:id="rId7"/>
              </a:rPr>
              <a:t>Facebook</a:t>
            </a:r>
          </a:p>
          <a:p>
            <a:endParaRPr u="sng">
              <a:solidFill>
                <a:srgbClr val="0000FF"/>
              </a:solidFill>
              <a:uFill>
                <a:solidFill>
                  <a:srgbClr val="0000FF"/>
                </a:solidFill>
              </a:uFill>
              <a:hlinkClick r:id="rId7"/>
            </a:endParaRPr>
          </a:p>
          <a:p>
            <a:endParaRPr u="sng">
              <a:solidFill>
                <a:srgbClr val="0000FF"/>
              </a:solidFill>
              <a:uFill>
                <a:solidFill>
                  <a:srgbClr val="0000FF"/>
                </a:solidFill>
              </a:uFill>
              <a:hlinkClick r:id="rId7"/>
            </a:endParaRPr>
          </a:p>
        </p:txBody>
      </p:sp>
      <p:sp>
        <p:nvSpPr>
          <p:cNvPr id="78" name="www.THEAACI.com"/>
          <p:cNvSpPr txBox="1"/>
          <p:nvPr/>
        </p:nvSpPr>
        <p:spPr>
          <a:xfrm>
            <a:off x="2383882" y="12617453"/>
            <a:ext cx="3681638" cy="613157"/>
          </a:xfrm>
          <a:prstGeom prst="rect">
            <a:avLst/>
          </a:prstGeom>
          <a:ln w="25400">
            <a:miter lim="400000"/>
          </a:ln>
          <a:extLst>
            <a:ext uri="{C572A759-6A51-4108-AA02-DFA0A04FC94B}">
              <ma14:wrappingTextBoxFlag xmlns:ma14="http://schemas.microsoft.com/office/mac/drawingml/2011/main" val="1"/>
            </a:ext>
          </a:extLst>
        </p:spPr>
        <p:txBody>
          <a:bodyPr lIns="109727" tIns="109727" rIns="109727" bIns="109727">
            <a:spAutoFit/>
          </a:bodyPr>
          <a:lstStyle>
            <a:lvl1pPr algn="ctr">
              <a:defRPr sz="2800" u="sng">
                <a:solidFill>
                  <a:srgbClr val="0000FF"/>
                </a:solidFill>
                <a:uFill>
                  <a:solidFill>
                    <a:srgbClr val="0000FF"/>
                  </a:solidFill>
                </a:uFill>
                <a:hlinkClick r:id="rId8"/>
              </a:defRPr>
            </a:lvl1pPr>
          </a:lstStyle>
          <a:p>
            <a:pPr>
              <a:defRPr u="none">
                <a:solidFill>
                  <a:srgbClr val="000000"/>
                </a:solidFill>
                <a:uFillTx/>
              </a:defRPr>
            </a:pPr>
            <a:r>
              <a:rPr u="sng">
                <a:solidFill>
                  <a:srgbClr val="0000FF"/>
                </a:solidFill>
                <a:uFill>
                  <a:solidFill>
                    <a:srgbClr val="0000FF"/>
                  </a:solidFill>
                </a:uFill>
                <a:hlinkClick r:id="rId8"/>
              </a:rPr>
              <a:t>www.THEAACI.com</a:t>
            </a:r>
          </a:p>
        </p:txBody>
      </p:sp>
      <p:pic>
        <p:nvPicPr>
          <p:cNvPr id="79" name="IMG_0264.jpg" descr="IMG_0264.jpg">
            <a:hlinkClick r:id="rId9"/>
          </p:cNvPr>
          <p:cNvPicPr>
            <a:picLocks noChangeAspect="1"/>
          </p:cNvPicPr>
          <p:nvPr/>
        </p:nvPicPr>
        <p:blipFill>
          <a:blip r:embed="rId10">
            <a:extLst/>
          </a:blip>
          <a:stretch>
            <a:fillRect/>
          </a:stretch>
        </p:blipFill>
        <p:spPr>
          <a:xfrm>
            <a:off x="372533" y="11229710"/>
            <a:ext cx="2232290" cy="2232291"/>
          </a:xfrm>
          <a:prstGeom prst="rect">
            <a:avLst/>
          </a:prstGeom>
          <a:ln w="12700">
            <a:miter lim="400000"/>
          </a:ln>
        </p:spPr>
      </p:pic>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Content with Caption">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86" name="Title Text"/>
          <p:cNvSpPr txBox="1">
            <a:spLocks noGrp="1"/>
          </p:cNvSpPr>
          <p:nvPr>
            <p:ph type="title"/>
          </p:nvPr>
        </p:nvSpPr>
        <p:spPr>
          <a:xfrm>
            <a:off x="2316489" y="546098"/>
            <a:ext cx="7219952" cy="2324103"/>
          </a:xfrm>
          <a:prstGeom prst="rect">
            <a:avLst/>
          </a:prstGeom>
        </p:spPr>
        <p:txBody>
          <a:bodyPr anchor="b"/>
          <a:lstStyle>
            <a:lvl1pPr algn="l">
              <a:defRPr sz="4800" b="1"/>
            </a:lvl1pPr>
          </a:lstStyle>
          <a:p>
            <a:r>
              <a:t>Title Text</a:t>
            </a:r>
          </a:p>
        </p:txBody>
      </p:sp>
      <p:sp>
        <p:nvSpPr>
          <p:cNvPr id="87" name="Body Level One…"/>
          <p:cNvSpPr txBox="1">
            <a:spLocks noGrp="1"/>
          </p:cNvSpPr>
          <p:nvPr>
            <p:ph type="body" idx="1"/>
          </p:nvPr>
        </p:nvSpPr>
        <p:spPr>
          <a:xfrm>
            <a:off x="9799319" y="546105"/>
            <a:ext cx="12268202" cy="1170622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8" name="Rectangle"/>
          <p:cNvSpPr>
            <a:spLocks noGrp="1"/>
          </p:cNvSpPr>
          <p:nvPr>
            <p:ph type="body" sz="half" idx="13"/>
          </p:nvPr>
        </p:nvSpPr>
        <p:spPr>
          <a:xfrm>
            <a:off x="2316489" y="2870205"/>
            <a:ext cx="7219952" cy="9382127"/>
          </a:xfrm>
          <a:prstGeom prst="rect">
            <a:avLst/>
          </a:prstGeom>
          <a:ln w="12700"/>
        </p:spPr>
        <p:txBody>
          <a:bodyPr/>
          <a:lstStyle/>
          <a:p>
            <a:pPr marL="0" indent="0">
              <a:spcBef>
                <a:spcPts val="800"/>
              </a:spcBef>
              <a:buSzTx/>
              <a:buFontTx/>
              <a:buNone/>
              <a:defRPr sz="3200"/>
            </a:pPr>
            <a:endParaRPr/>
          </a:p>
        </p:txBody>
      </p:sp>
      <p:sp>
        <p:nvSpPr>
          <p:cNvPr id="8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hyperlink" Target="http://www.theaaci.com" TargetMode="External"/><Relationship Id="rId15" Type="http://schemas.openxmlformats.org/officeDocument/2006/relationships/hyperlink" Target="http://www.THEAACI.com" TargetMode="External"/><Relationship Id="rId1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2316479" y="549278"/>
            <a:ext cx="19751042" cy="2286001"/>
          </a:xfrm>
          <a:prstGeom prst="rect">
            <a:avLst/>
          </a:prstGeom>
          <a:ln w="25400">
            <a:miter lim="400000"/>
          </a:ln>
          <a:extLst>
            <a:ext uri="{C572A759-6A51-4108-AA02-DFA0A04FC94B}">
              <ma14:wrappingTextBoxFlag xmlns:ma14="http://schemas.microsoft.com/office/mac/drawingml/2011/main" val="1"/>
            </a:ext>
          </a:extLst>
        </p:spPr>
        <p:txBody>
          <a:bodyPr lIns="109727" tIns="109727" rIns="109727" bIns="109727" anchor="ctr">
            <a:normAutofit/>
          </a:bodyPr>
          <a:lstStyle/>
          <a:p>
            <a:r>
              <a:t>Title Text</a:t>
            </a:r>
          </a:p>
        </p:txBody>
      </p:sp>
      <p:sp>
        <p:nvSpPr>
          <p:cNvPr id="3" name="Body Level One…"/>
          <p:cNvSpPr txBox="1">
            <a:spLocks noGrp="1"/>
          </p:cNvSpPr>
          <p:nvPr>
            <p:ph type="body" idx="1"/>
          </p:nvPr>
        </p:nvSpPr>
        <p:spPr>
          <a:xfrm>
            <a:off x="2316479" y="3200402"/>
            <a:ext cx="19751042" cy="9051927"/>
          </a:xfrm>
          <a:prstGeom prst="rect">
            <a:avLst/>
          </a:prstGeom>
          <a:ln w="25400">
            <a:miter lim="400000"/>
          </a:ln>
          <a:extLst>
            <a:ext uri="{C572A759-6A51-4108-AA02-DFA0A04FC94B}">
              <ma14:wrappingTextBoxFlag xmlns:ma14="http://schemas.microsoft.com/office/mac/drawingml/2011/main" val="1"/>
            </a:ext>
          </a:extLst>
        </p:spPr>
        <p:txBody>
          <a:bodyPr lIns="109727" tIns="109727" rIns="109727" bIns="109727">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21501988" y="12771251"/>
            <a:ext cx="565532" cy="613157"/>
          </a:xfrm>
          <a:prstGeom prst="rect">
            <a:avLst/>
          </a:prstGeom>
          <a:ln w="25400">
            <a:miter lim="400000"/>
          </a:ln>
        </p:spPr>
        <p:txBody>
          <a:bodyPr wrap="none" lIns="109727" tIns="109727" rIns="109727" bIns="109727" anchor="ctr">
            <a:spAutoFit/>
          </a:bodyPr>
          <a:lstStyle>
            <a:lvl1pPr algn="r">
              <a:defRPr sz="2800">
                <a:solidFill>
                  <a:srgbClr val="888888"/>
                </a:solidFill>
              </a:defRPr>
            </a:lvl1pPr>
          </a:lstStyle>
          <a:p>
            <a:fld id="{86CB4B4D-7CA3-9044-876B-883B54F8677D}" type="slidenum">
              <a:t>‹#›</a:t>
            </a:fld>
            <a:endParaRPr/>
          </a:p>
        </p:txBody>
      </p:sp>
      <p:sp>
        <p:nvSpPr>
          <p:cNvPr id="5" name="www.THEAACI.com"/>
          <p:cNvSpPr txBox="1"/>
          <p:nvPr/>
        </p:nvSpPr>
        <p:spPr>
          <a:xfrm>
            <a:off x="2383882" y="12617453"/>
            <a:ext cx="3681638" cy="613157"/>
          </a:xfrm>
          <a:prstGeom prst="rect">
            <a:avLst/>
          </a:prstGeom>
          <a:ln w="25400">
            <a:miter lim="400000"/>
          </a:ln>
          <a:extLst>
            <a:ext uri="{C572A759-6A51-4108-AA02-DFA0A04FC94B}">
              <ma14:wrappingTextBoxFlag xmlns:ma14="http://schemas.microsoft.com/office/mac/drawingml/2011/main" val="1"/>
            </a:ext>
          </a:extLst>
        </p:spPr>
        <p:txBody>
          <a:bodyPr lIns="109727" tIns="109727" rIns="109727" bIns="109727">
            <a:spAutoFit/>
          </a:bodyPr>
          <a:lstStyle>
            <a:lvl1pPr algn="ctr">
              <a:defRPr sz="2800" u="sng">
                <a:solidFill>
                  <a:srgbClr val="0000FF"/>
                </a:solidFill>
                <a:uFill>
                  <a:solidFill>
                    <a:srgbClr val="0000FF"/>
                  </a:solidFill>
                </a:uFill>
                <a:hlinkClick r:id="rId14"/>
              </a:defRPr>
            </a:lvl1pPr>
          </a:lstStyle>
          <a:p>
            <a:pPr>
              <a:defRPr u="none">
                <a:solidFill>
                  <a:srgbClr val="000000"/>
                </a:solidFill>
                <a:uFillTx/>
              </a:defRPr>
            </a:pPr>
            <a:r>
              <a:rPr u="sng">
                <a:solidFill>
                  <a:srgbClr val="0000FF"/>
                </a:solidFill>
                <a:uFill>
                  <a:solidFill>
                    <a:srgbClr val="0000FF"/>
                  </a:solidFill>
                </a:uFill>
                <a:hlinkClick r:id="rId14"/>
              </a:rPr>
              <a:t>www.THEAACI.com</a:t>
            </a:r>
          </a:p>
        </p:txBody>
      </p:sp>
      <p:pic>
        <p:nvPicPr>
          <p:cNvPr id="6" name="IMG_0264.jpg" descr="IMG_0264.jpg">
            <a:hlinkClick r:id="rId15"/>
          </p:cNvPr>
          <p:cNvPicPr>
            <a:picLocks noChangeAspect="1"/>
          </p:cNvPicPr>
          <p:nvPr/>
        </p:nvPicPr>
        <p:blipFill>
          <a:blip r:embed="rId16">
            <a:extLst/>
          </a:blip>
          <a:stretch>
            <a:fillRect/>
          </a:stretch>
        </p:blipFill>
        <p:spPr>
          <a:xfrm>
            <a:off x="372533" y="11229710"/>
            <a:ext cx="2232290" cy="2232291"/>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spd="med"/>
  <p:txStyles>
    <p:titleStyle>
      <a:lvl1pPr marL="0" marR="0" indent="0" algn="ctr" defTabSz="2194560" rtl="0" latinLnBrk="0">
        <a:lnSpc>
          <a:spcPct val="100000"/>
        </a:lnSpc>
        <a:spcBef>
          <a:spcPts val="0"/>
        </a:spcBef>
        <a:spcAft>
          <a:spcPts val="0"/>
        </a:spcAft>
        <a:buClrTx/>
        <a:buSzTx/>
        <a:buFontTx/>
        <a:buNone/>
        <a:tabLst/>
        <a:defRPr sz="10400" b="0" i="0" u="none" strike="noStrike" cap="none" spc="0" baseline="0">
          <a:solidFill>
            <a:srgbClr val="000000"/>
          </a:solidFill>
          <a:uFillTx/>
          <a:latin typeface="Garamond"/>
          <a:ea typeface="Garamond"/>
          <a:cs typeface="Garamond"/>
          <a:sym typeface="Garamond"/>
        </a:defRPr>
      </a:lvl1pPr>
      <a:lvl2pPr marL="0" marR="0" indent="0" algn="ctr" defTabSz="2194560" rtl="0" latinLnBrk="0">
        <a:lnSpc>
          <a:spcPct val="100000"/>
        </a:lnSpc>
        <a:spcBef>
          <a:spcPts val="0"/>
        </a:spcBef>
        <a:spcAft>
          <a:spcPts val="0"/>
        </a:spcAft>
        <a:buClrTx/>
        <a:buSzTx/>
        <a:buFontTx/>
        <a:buNone/>
        <a:tabLst/>
        <a:defRPr sz="10400" b="0" i="0" u="none" strike="noStrike" cap="none" spc="0" baseline="0">
          <a:solidFill>
            <a:srgbClr val="000000"/>
          </a:solidFill>
          <a:uFillTx/>
          <a:latin typeface="Garamond"/>
          <a:ea typeface="Garamond"/>
          <a:cs typeface="Garamond"/>
          <a:sym typeface="Garamond"/>
        </a:defRPr>
      </a:lvl2pPr>
      <a:lvl3pPr marL="0" marR="0" indent="0" algn="ctr" defTabSz="2194560" rtl="0" latinLnBrk="0">
        <a:lnSpc>
          <a:spcPct val="100000"/>
        </a:lnSpc>
        <a:spcBef>
          <a:spcPts val="0"/>
        </a:spcBef>
        <a:spcAft>
          <a:spcPts val="0"/>
        </a:spcAft>
        <a:buClrTx/>
        <a:buSzTx/>
        <a:buFontTx/>
        <a:buNone/>
        <a:tabLst/>
        <a:defRPr sz="10400" b="0" i="0" u="none" strike="noStrike" cap="none" spc="0" baseline="0">
          <a:solidFill>
            <a:srgbClr val="000000"/>
          </a:solidFill>
          <a:uFillTx/>
          <a:latin typeface="Garamond"/>
          <a:ea typeface="Garamond"/>
          <a:cs typeface="Garamond"/>
          <a:sym typeface="Garamond"/>
        </a:defRPr>
      </a:lvl3pPr>
      <a:lvl4pPr marL="0" marR="0" indent="0" algn="ctr" defTabSz="2194560" rtl="0" latinLnBrk="0">
        <a:lnSpc>
          <a:spcPct val="100000"/>
        </a:lnSpc>
        <a:spcBef>
          <a:spcPts val="0"/>
        </a:spcBef>
        <a:spcAft>
          <a:spcPts val="0"/>
        </a:spcAft>
        <a:buClrTx/>
        <a:buSzTx/>
        <a:buFontTx/>
        <a:buNone/>
        <a:tabLst/>
        <a:defRPr sz="10400" b="0" i="0" u="none" strike="noStrike" cap="none" spc="0" baseline="0">
          <a:solidFill>
            <a:srgbClr val="000000"/>
          </a:solidFill>
          <a:uFillTx/>
          <a:latin typeface="Garamond"/>
          <a:ea typeface="Garamond"/>
          <a:cs typeface="Garamond"/>
          <a:sym typeface="Garamond"/>
        </a:defRPr>
      </a:lvl4pPr>
      <a:lvl5pPr marL="0" marR="0" indent="0" algn="ctr" defTabSz="2194560" rtl="0" latinLnBrk="0">
        <a:lnSpc>
          <a:spcPct val="100000"/>
        </a:lnSpc>
        <a:spcBef>
          <a:spcPts val="0"/>
        </a:spcBef>
        <a:spcAft>
          <a:spcPts val="0"/>
        </a:spcAft>
        <a:buClrTx/>
        <a:buSzTx/>
        <a:buFontTx/>
        <a:buNone/>
        <a:tabLst/>
        <a:defRPr sz="10400" b="0" i="0" u="none" strike="noStrike" cap="none" spc="0" baseline="0">
          <a:solidFill>
            <a:srgbClr val="000000"/>
          </a:solidFill>
          <a:uFillTx/>
          <a:latin typeface="Garamond"/>
          <a:ea typeface="Garamond"/>
          <a:cs typeface="Garamond"/>
          <a:sym typeface="Garamond"/>
        </a:defRPr>
      </a:lvl5pPr>
      <a:lvl6pPr marL="0" marR="0" indent="0" algn="ctr" defTabSz="2194560" rtl="0" latinLnBrk="0">
        <a:lnSpc>
          <a:spcPct val="100000"/>
        </a:lnSpc>
        <a:spcBef>
          <a:spcPts val="0"/>
        </a:spcBef>
        <a:spcAft>
          <a:spcPts val="0"/>
        </a:spcAft>
        <a:buClrTx/>
        <a:buSzTx/>
        <a:buFontTx/>
        <a:buNone/>
        <a:tabLst/>
        <a:defRPr sz="10400" b="0" i="0" u="none" strike="noStrike" cap="none" spc="0" baseline="0">
          <a:solidFill>
            <a:srgbClr val="000000"/>
          </a:solidFill>
          <a:uFillTx/>
          <a:latin typeface="Garamond"/>
          <a:ea typeface="Garamond"/>
          <a:cs typeface="Garamond"/>
          <a:sym typeface="Garamond"/>
        </a:defRPr>
      </a:lvl6pPr>
      <a:lvl7pPr marL="0" marR="0" indent="0" algn="ctr" defTabSz="2194560" rtl="0" latinLnBrk="0">
        <a:lnSpc>
          <a:spcPct val="100000"/>
        </a:lnSpc>
        <a:spcBef>
          <a:spcPts val="0"/>
        </a:spcBef>
        <a:spcAft>
          <a:spcPts val="0"/>
        </a:spcAft>
        <a:buClrTx/>
        <a:buSzTx/>
        <a:buFontTx/>
        <a:buNone/>
        <a:tabLst/>
        <a:defRPr sz="10400" b="0" i="0" u="none" strike="noStrike" cap="none" spc="0" baseline="0">
          <a:solidFill>
            <a:srgbClr val="000000"/>
          </a:solidFill>
          <a:uFillTx/>
          <a:latin typeface="Garamond"/>
          <a:ea typeface="Garamond"/>
          <a:cs typeface="Garamond"/>
          <a:sym typeface="Garamond"/>
        </a:defRPr>
      </a:lvl7pPr>
      <a:lvl8pPr marL="0" marR="0" indent="0" algn="ctr" defTabSz="2194560" rtl="0" latinLnBrk="0">
        <a:lnSpc>
          <a:spcPct val="100000"/>
        </a:lnSpc>
        <a:spcBef>
          <a:spcPts val="0"/>
        </a:spcBef>
        <a:spcAft>
          <a:spcPts val="0"/>
        </a:spcAft>
        <a:buClrTx/>
        <a:buSzTx/>
        <a:buFontTx/>
        <a:buNone/>
        <a:tabLst/>
        <a:defRPr sz="10400" b="0" i="0" u="none" strike="noStrike" cap="none" spc="0" baseline="0">
          <a:solidFill>
            <a:srgbClr val="000000"/>
          </a:solidFill>
          <a:uFillTx/>
          <a:latin typeface="Garamond"/>
          <a:ea typeface="Garamond"/>
          <a:cs typeface="Garamond"/>
          <a:sym typeface="Garamond"/>
        </a:defRPr>
      </a:lvl8pPr>
      <a:lvl9pPr marL="0" marR="0" indent="0" algn="ctr" defTabSz="2194560" rtl="0" latinLnBrk="0">
        <a:lnSpc>
          <a:spcPct val="100000"/>
        </a:lnSpc>
        <a:spcBef>
          <a:spcPts val="0"/>
        </a:spcBef>
        <a:spcAft>
          <a:spcPts val="0"/>
        </a:spcAft>
        <a:buClrTx/>
        <a:buSzTx/>
        <a:buFontTx/>
        <a:buNone/>
        <a:tabLst/>
        <a:defRPr sz="10400" b="0" i="0" u="none" strike="noStrike" cap="none" spc="0" baseline="0">
          <a:solidFill>
            <a:srgbClr val="000000"/>
          </a:solidFill>
          <a:uFillTx/>
          <a:latin typeface="Garamond"/>
          <a:ea typeface="Garamond"/>
          <a:cs typeface="Garamond"/>
          <a:sym typeface="Garamond"/>
        </a:defRPr>
      </a:lvl9pPr>
    </p:titleStyle>
    <p:bodyStyle>
      <a:lvl1pPr marL="707231" marR="0" indent="-707231" algn="l" defTabSz="2194560" rtl="0" latinLnBrk="0">
        <a:lnSpc>
          <a:spcPct val="100000"/>
        </a:lnSpc>
        <a:spcBef>
          <a:spcPts val="1600"/>
        </a:spcBef>
        <a:spcAft>
          <a:spcPts val="0"/>
        </a:spcAft>
        <a:buClrTx/>
        <a:buSzPct val="100000"/>
        <a:buFont typeface="Arial"/>
        <a:buChar char="•"/>
        <a:tabLst/>
        <a:defRPr sz="6600" b="0" i="0" u="none" strike="noStrike" cap="none" spc="0" baseline="0">
          <a:solidFill>
            <a:srgbClr val="000000"/>
          </a:solidFill>
          <a:uFillTx/>
          <a:latin typeface="Garamond"/>
          <a:ea typeface="Garamond"/>
          <a:cs typeface="Garamond"/>
          <a:sym typeface="Garamond"/>
        </a:defRPr>
      </a:lvl1pPr>
      <a:lvl2pPr marL="1130753" marR="0" indent="-673553" algn="l" defTabSz="2194560" rtl="0" latinLnBrk="0">
        <a:lnSpc>
          <a:spcPct val="100000"/>
        </a:lnSpc>
        <a:spcBef>
          <a:spcPts val="1600"/>
        </a:spcBef>
        <a:spcAft>
          <a:spcPts val="0"/>
        </a:spcAft>
        <a:buClrTx/>
        <a:buSzPct val="100000"/>
        <a:buFont typeface="Arial"/>
        <a:buChar char="–"/>
        <a:tabLst/>
        <a:defRPr sz="6600" b="0" i="0" u="none" strike="noStrike" cap="none" spc="0" baseline="0">
          <a:solidFill>
            <a:srgbClr val="000000"/>
          </a:solidFill>
          <a:uFillTx/>
          <a:latin typeface="Garamond"/>
          <a:ea typeface="Garamond"/>
          <a:cs typeface="Garamond"/>
          <a:sym typeface="Garamond"/>
        </a:defRPr>
      </a:lvl2pPr>
      <a:lvl3pPr marL="1543050" marR="0" indent="-628650" algn="l" defTabSz="2194560" rtl="0" latinLnBrk="0">
        <a:lnSpc>
          <a:spcPct val="100000"/>
        </a:lnSpc>
        <a:spcBef>
          <a:spcPts val="1600"/>
        </a:spcBef>
        <a:spcAft>
          <a:spcPts val="0"/>
        </a:spcAft>
        <a:buClrTx/>
        <a:buSzPct val="100000"/>
        <a:buFont typeface="Arial"/>
        <a:buChar char="•"/>
        <a:tabLst/>
        <a:defRPr sz="6600" b="0" i="0" u="none" strike="noStrike" cap="none" spc="0" baseline="0">
          <a:solidFill>
            <a:srgbClr val="000000"/>
          </a:solidFill>
          <a:uFillTx/>
          <a:latin typeface="Garamond"/>
          <a:ea typeface="Garamond"/>
          <a:cs typeface="Garamond"/>
          <a:sym typeface="Garamond"/>
        </a:defRPr>
      </a:lvl3pPr>
      <a:lvl4pPr marL="2125979" marR="0" indent="-754379" algn="l" defTabSz="2194560" rtl="0" latinLnBrk="0">
        <a:lnSpc>
          <a:spcPct val="100000"/>
        </a:lnSpc>
        <a:spcBef>
          <a:spcPts val="1600"/>
        </a:spcBef>
        <a:spcAft>
          <a:spcPts val="0"/>
        </a:spcAft>
        <a:buClrTx/>
        <a:buSzPct val="100000"/>
        <a:buFont typeface="Arial"/>
        <a:buChar char="–"/>
        <a:tabLst/>
        <a:defRPr sz="6600" b="0" i="0" u="none" strike="noStrike" cap="none" spc="0" baseline="0">
          <a:solidFill>
            <a:srgbClr val="000000"/>
          </a:solidFill>
          <a:uFillTx/>
          <a:latin typeface="Garamond"/>
          <a:ea typeface="Garamond"/>
          <a:cs typeface="Garamond"/>
          <a:sym typeface="Garamond"/>
        </a:defRPr>
      </a:lvl4pPr>
      <a:lvl5pPr marL="2583179" marR="0" indent="-754379" algn="l" defTabSz="2194560" rtl="0" latinLnBrk="0">
        <a:lnSpc>
          <a:spcPct val="100000"/>
        </a:lnSpc>
        <a:spcBef>
          <a:spcPts val="1600"/>
        </a:spcBef>
        <a:spcAft>
          <a:spcPts val="0"/>
        </a:spcAft>
        <a:buClrTx/>
        <a:buSzPct val="100000"/>
        <a:buFont typeface="Arial"/>
        <a:buChar char="»"/>
        <a:tabLst/>
        <a:defRPr sz="6600" b="0" i="0" u="none" strike="noStrike" cap="none" spc="0" baseline="0">
          <a:solidFill>
            <a:srgbClr val="000000"/>
          </a:solidFill>
          <a:uFillTx/>
          <a:latin typeface="Garamond"/>
          <a:ea typeface="Garamond"/>
          <a:cs typeface="Garamond"/>
          <a:sym typeface="Garamond"/>
        </a:defRPr>
      </a:lvl5pPr>
      <a:lvl6pPr marL="3040379" marR="0" indent="-754379" algn="l" defTabSz="2194560" rtl="0" latinLnBrk="0">
        <a:lnSpc>
          <a:spcPct val="100000"/>
        </a:lnSpc>
        <a:spcBef>
          <a:spcPts val="1600"/>
        </a:spcBef>
        <a:spcAft>
          <a:spcPts val="0"/>
        </a:spcAft>
        <a:buClrTx/>
        <a:buSzPct val="100000"/>
        <a:buFont typeface="Arial"/>
        <a:buChar char="•"/>
        <a:tabLst/>
        <a:defRPr sz="6600" b="0" i="0" u="none" strike="noStrike" cap="none" spc="0" baseline="0">
          <a:solidFill>
            <a:srgbClr val="000000"/>
          </a:solidFill>
          <a:uFillTx/>
          <a:latin typeface="Garamond"/>
          <a:ea typeface="Garamond"/>
          <a:cs typeface="Garamond"/>
          <a:sym typeface="Garamond"/>
        </a:defRPr>
      </a:lvl6pPr>
      <a:lvl7pPr marL="3497579" marR="0" indent="-754379" algn="l" defTabSz="2194560" rtl="0" latinLnBrk="0">
        <a:lnSpc>
          <a:spcPct val="100000"/>
        </a:lnSpc>
        <a:spcBef>
          <a:spcPts val="1600"/>
        </a:spcBef>
        <a:spcAft>
          <a:spcPts val="0"/>
        </a:spcAft>
        <a:buClrTx/>
        <a:buSzPct val="100000"/>
        <a:buFont typeface="Arial"/>
        <a:buChar char="•"/>
        <a:tabLst/>
        <a:defRPr sz="6600" b="0" i="0" u="none" strike="noStrike" cap="none" spc="0" baseline="0">
          <a:solidFill>
            <a:srgbClr val="000000"/>
          </a:solidFill>
          <a:uFillTx/>
          <a:latin typeface="Garamond"/>
          <a:ea typeface="Garamond"/>
          <a:cs typeface="Garamond"/>
          <a:sym typeface="Garamond"/>
        </a:defRPr>
      </a:lvl7pPr>
      <a:lvl8pPr marL="3954779" marR="0" indent="-754379" algn="l" defTabSz="2194560" rtl="0" latinLnBrk="0">
        <a:lnSpc>
          <a:spcPct val="100000"/>
        </a:lnSpc>
        <a:spcBef>
          <a:spcPts val="1600"/>
        </a:spcBef>
        <a:spcAft>
          <a:spcPts val="0"/>
        </a:spcAft>
        <a:buClrTx/>
        <a:buSzPct val="100000"/>
        <a:buFont typeface="Arial"/>
        <a:buChar char="•"/>
        <a:tabLst/>
        <a:defRPr sz="6600" b="0" i="0" u="none" strike="noStrike" cap="none" spc="0" baseline="0">
          <a:solidFill>
            <a:srgbClr val="000000"/>
          </a:solidFill>
          <a:uFillTx/>
          <a:latin typeface="Garamond"/>
          <a:ea typeface="Garamond"/>
          <a:cs typeface="Garamond"/>
          <a:sym typeface="Garamond"/>
        </a:defRPr>
      </a:lvl8pPr>
      <a:lvl9pPr marL="4411979" marR="0" indent="-754379" algn="l" defTabSz="2194560" rtl="0" latinLnBrk="0">
        <a:lnSpc>
          <a:spcPct val="100000"/>
        </a:lnSpc>
        <a:spcBef>
          <a:spcPts val="1600"/>
        </a:spcBef>
        <a:spcAft>
          <a:spcPts val="0"/>
        </a:spcAft>
        <a:buClrTx/>
        <a:buSzPct val="100000"/>
        <a:buFont typeface="Arial"/>
        <a:buChar char="•"/>
        <a:tabLst/>
        <a:defRPr sz="6600" b="0" i="0" u="none" strike="noStrike" cap="none" spc="0" baseline="0">
          <a:solidFill>
            <a:srgbClr val="000000"/>
          </a:solidFill>
          <a:uFillTx/>
          <a:latin typeface="Garamond"/>
          <a:ea typeface="Garamond"/>
          <a:cs typeface="Garamond"/>
          <a:sym typeface="Garamond"/>
        </a:defRPr>
      </a:lvl9pPr>
    </p:bodyStyle>
    <p:otherStyle>
      <a:lvl1pPr marL="0" marR="0" indent="0" algn="r" defTabSz="2194560" rtl="0" latinLnBrk="0">
        <a:lnSpc>
          <a:spcPct val="100000"/>
        </a:lnSpc>
        <a:spcBef>
          <a:spcPts val="0"/>
        </a:spcBef>
        <a:spcAft>
          <a:spcPts val="0"/>
        </a:spcAft>
        <a:buClrTx/>
        <a:buSzTx/>
        <a:buFontTx/>
        <a:buNone/>
        <a:tabLst/>
        <a:defRPr sz="2800" b="0" i="0" u="none" strike="noStrike" cap="none" spc="0" baseline="0">
          <a:solidFill>
            <a:schemeClr val="tx1"/>
          </a:solidFill>
          <a:uFillTx/>
          <a:latin typeface="+mn-lt"/>
          <a:ea typeface="+mn-ea"/>
          <a:cs typeface="+mn-cs"/>
          <a:sym typeface="Garamond"/>
        </a:defRPr>
      </a:lvl1pPr>
      <a:lvl2pPr marL="0" marR="0" indent="457200" algn="r" defTabSz="2194560" rtl="0" latinLnBrk="0">
        <a:lnSpc>
          <a:spcPct val="100000"/>
        </a:lnSpc>
        <a:spcBef>
          <a:spcPts val="0"/>
        </a:spcBef>
        <a:spcAft>
          <a:spcPts val="0"/>
        </a:spcAft>
        <a:buClrTx/>
        <a:buSzTx/>
        <a:buFontTx/>
        <a:buNone/>
        <a:tabLst/>
        <a:defRPr sz="2800" b="0" i="0" u="none" strike="noStrike" cap="none" spc="0" baseline="0">
          <a:solidFill>
            <a:schemeClr val="tx1"/>
          </a:solidFill>
          <a:uFillTx/>
          <a:latin typeface="+mn-lt"/>
          <a:ea typeface="+mn-ea"/>
          <a:cs typeface="+mn-cs"/>
          <a:sym typeface="Garamond"/>
        </a:defRPr>
      </a:lvl2pPr>
      <a:lvl3pPr marL="0" marR="0" indent="914400" algn="r" defTabSz="2194560" rtl="0" latinLnBrk="0">
        <a:lnSpc>
          <a:spcPct val="100000"/>
        </a:lnSpc>
        <a:spcBef>
          <a:spcPts val="0"/>
        </a:spcBef>
        <a:spcAft>
          <a:spcPts val="0"/>
        </a:spcAft>
        <a:buClrTx/>
        <a:buSzTx/>
        <a:buFontTx/>
        <a:buNone/>
        <a:tabLst/>
        <a:defRPr sz="2800" b="0" i="0" u="none" strike="noStrike" cap="none" spc="0" baseline="0">
          <a:solidFill>
            <a:schemeClr val="tx1"/>
          </a:solidFill>
          <a:uFillTx/>
          <a:latin typeface="+mn-lt"/>
          <a:ea typeface="+mn-ea"/>
          <a:cs typeface="+mn-cs"/>
          <a:sym typeface="Garamond"/>
        </a:defRPr>
      </a:lvl3pPr>
      <a:lvl4pPr marL="0" marR="0" indent="1371600" algn="r" defTabSz="2194560" rtl="0" latinLnBrk="0">
        <a:lnSpc>
          <a:spcPct val="100000"/>
        </a:lnSpc>
        <a:spcBef>
          <a:spcPts val="0"/>
        </a:spcBef>
        <a:spcAft>
          <a:spcPts val="0"/>
        </a:spcAft>
        <a:buClrTx/>
        <a:buSzTx/>
        <a:buFontTx/>
        <a:buNone/>
        <a:tabLst/>
        <a:defRPr sz="2800" b="0" i="0" u="none" strike="noStrike" cap="none" spc="0" baseline="0">
          <a:solidFill>
            <a:schemeClr val="tx1"/>
          </a:solidFill>
          <a:uFillTx/>
          <a:latin typeface="+mn-lt"/>
          <a:ea typeface="+mn-ea"/>
          <a:cs typeface="+mn-cs"/>
          <a:sym typeface="Garamond"/>
        </a:defRPr>
      </a:lvl4pPr>
      <a:lvl5pPr marL="0" marR="0" indent="1828800" algn="r" defTabSz="2194560" rtl="0" latinLnBrk="0">
        <a:lnSpc>
          <a:spcPct val="100000"/>
        </a:lnSpc>
        <a:spcBef>
          <a:spcPts val="0"/>
        </a:spcBef>
        <a:spcAft>
          <a:spcPts val="0"/>
        </a:spcAft>
        <a:buClrTx/>
        <a:buSzTx/>
        <a:buFontTx/>
        <a:buNone/>
        <a:tabLst/>
        <a:defRPr sz="2800" b="0" i="0" u="none" strike="noStrike" cap="none" spc="0" baseline="0">
          <a:solidFill>
            <a:schemeClr val="tx1"/>
          </a:solidFill>
          <a:uFillTx/>
          <a:latin typeface="+mn-lt"/>
          <a:ea typeface="+mn-ea"/>
          <a:cs typeface="+mn-cs"/>
          <a:sym typeface="Garamond"/>
        </a:defRPr>
      </a:lvl5pPr>
      <a:lvl6pPr marL="0" marR="0" indent="2286000" algn="r" defTabSz="2194560" rtl="0" latinLnBrk="0">
        <a:lnSpc>
          <a:spcPct val="100000"/>
        </a:lnSpc>
        <a:spcBef>
          <a:spcPts val="0"/>
        </a:spcBef>
        <a:spcAft>
          <a:spcPts val="0"/>
        </a:spcAft>
        <a:buClrTx/>
        <a:buSzTx/>
        <a:buFontTx/>
        <a:buNone/>
        <a:tabLst/>
        <a:defRPr sz="2800" b="0" i="0" u="none" strike="noStrike" cap="none" spc="0" baseline="0">
          <a:solidFill>
            <a:schemeClr val="tx1"/>
          </a:solidFill>
          <a:uFillTx/>
          <a:latin typeface="+mn-lt"/>
          <a:ea typeface="+mn-ea"/>
          <a:cs typeface="+mn-cs"/>
          <a:sym typeface="Garamond"/>
        </a:defRPr>
      </a:lvl6pPr>
      <a:lvl7pPr marL="0" marR="0" indent="2743200" algn="r" defTabSz="2194560" rtl="0" latinLnBrk="0">
        <a:lnSpc>
          <a:spcPct val="100000"/>
        </a:lnSpc>
        <a:spcBef>
          <a:spcPts val="0"/>
        </a:spcBef>
        <a:spcAft>
          <a:spcPts val="0"/>
        </a:spcAft>
        <a:buClrTx/>
        <a:buSzTx/>
        <a:buFontTx/>
        <a:buNone/>
        <a:tabLst/>
        <a:defRPr sz="2800" b="0" i="0" u="none" strike="noStrike" cap="none" spc="0" baseline="0">
          <a:solidFill>
            <a:schemeClr val="tx1"/>
          </a:solidFill>
          <a:uFillTx/>
          <a:latin typeface="+mn-lt"/>
          <a:ea typeface="+mn-ea"/>
          <a:cs typeface="+mn-cs"/>
          <a:sym typeface="Garamond"/>
        </a:defRPr>
      </a:lvl7pPr>
      <a:lvl8pPr marL="0" marR="0" indent="3200400" algn="r" defTabSz="2194560" rtl="0" latinLnBrk="0">
        <a:lnSpc>
          <a:spcPct val="100000"/>
        </a:lnSpc>
        <a:spcBef>
          <a:spcPts val="0"/>
        </a:spcBef>
        <a:spcAft>
          <a:spcPts val="0"/>
        </a:spcAft>
        <a:buClrTx/>
        <a:buSzTx/>
        <a:buFontTx/>
        <a:buNone/>
        <a:tabLst/>
        <a:defRPr sz="2800" b="0" i="0" u="none" strike="noStrike" cap="none" spc="0" baseline="0">
          <a:solidFill>
            <a:schemeClr val="tx1"/>
          </a:solidFill>
          <a:uFillTx/>
          <a:latin typeface="+mn-lt"/>
          <a:ea typeface="+mn-ea"/>
          <a:cs typeface="+mn-cs"/>
          <a:sym typeface="Garamond"/>
        </a:defRPr>
      </a:lvl8pPr>
      <a:lvl9pPr marL="0" marR="0" indent="3657600" algn="r" defTabSz="2194560" rtl="0" latinLnBrk="0">
        <a:lnSpc>
          <a:spcPct val="100000"/>
        </a:lnSpc>
        <a:spcBef>
          <a:spcPts val="0"/>
        </a:spcBef>
        <a:spcAft>
          <a:spcPts val="0"/>
        </a:spcAft>
        <a:buClrTx/>
        <a:buSzTx/>
        <a:buFontTx/>
        <a:buNone/>
        <a:tabLst/>
        <a:defRPr sz="2800" b="0" i="0" u="none" strike="noStrike" cap="none" spc="0" baseline="0">
          <a:solidFill>
            <a:schemeClr val="tx1"/>
          </a:solidFill>
          <a:uFillTx/>
          <a:latin typeface="+mn-lt"/>
          <a:ea typeface="+mn-ea"/>
          <a:cs typeface="+mn-cs"/>
          <a:sym typeface="Garamond"/>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THEAACI.com" TargetMode="Externa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Principles of Anti-Corruption © ®…"/>
          <p:cNvSpPr txBox="1">
            <a:spLocks noGrp="1"/>
          </p:cNvSpPr>
          <p:nvPr>
            <p:ph type="ctrTitle"/>
          </p:nvPr>
        </p:nvSpPr>
        <p:spPr>
          <a:xfrm>
            <a:off x="2865119" y="2997203"/>
            <a:ext cx="18653762" cy="2940052"/>
          </a:xfrm>
          <a:prstGeom prst="rect">
            <a:avLst/>
          </a:prstGeom>
        </p:spPr>
        <p:txBody>
          <a:bodyPr>
            <a:normAutofit fontScale="90000"/>
          </a:bodyPr>
          <a:lstStyle/>
          <a:p>
            <a:pPr defTabSz="1602028">
              <a:defRPr sz="4672">
                <a:solidFill>
                  <a:srgbClr val="996600"/>
                </a:solidFill>
              </a:defRPr>
            </a:pPr>
            <a:r>
              <a:rPr sz="7300" dirty="0"/>
              <a:t> Principles of Anti-Corruption</a:t>
            </a:r>
            <a:r>
              <a:rPr sz="6700" dirty="0"/>
              <a:t> </a:t>
            </a:r>
            <a:r>
              <a:rPr sz="1752" dirty="0">
                <a:latin typeface="Raavi"/>
                <a:ea typeface="Raavi"/>
                <a:cs typeface="Raavi"/>
                <a:sym typeface="Raavi"/>
              </a:rPr>
              <a:t>© ®</a:t>
            </a:r>
            <a:br>
              <a:rPr sz="1752" dirty="0">
                <a:latin typeface="Raavi"/>
                <a:ea typeface="Raavi"/>
                <a:cs typeface="Raavi"/>
                <a:sym typeface="Raavi"/>
              </a:rPr>
            </a:br>
            <a:endParaRPr sz="3212" i="1" dirty="0">
              <a:solidFill>
                <a:srgbClr val="000000"/>
              </a:solidFill>
              <a:latin typeface="Raavi"/>
              <a:ea typeface="Raavi"/>
              <a:cs typeface="Raavi"/>
              <a:sym typeface="Raavi"/>
            </a:endParaRPr>
          </a:p>
          <a:p>
            <a:pPr defTabSz="1602028">
              <a:defRPr sz="4672">
                <a:solidFill>
                  <a:srgbClr val="996600"/>
                </a:solidFill>
              </a:defRPr>
            </a:pPr>
            <a:r>
              <a:rPr sz="4400" i="1" dirty="0">
                <a:solidFill>
                  <a:srgbClr val="000000"/>
                </a:solidFill>
                <a:ea typeface="Raavi"/>
                <a:sym typeface="Raavi"/>
              </a:rPr>
              <a:t>In Cooperation with </a:t>
            </a:r>
            <a:r>
              <a:rPr lang="en-US" sz="4400" i="1" dirty="0" smtClean="0">
                <a:solidFill>
                  <a:srgbClr val="000000"/>
                </a:solidFill>
                <a:ea typeface="Raavi"/>
                <a:sym typeface="Raavi"/>
              </a:rPr>
              <a:t/>
            </a:r>
            <a:br>
              <a:rPr lang="en-US" sz="4400" i="1" dirty="0" smtClean="0">
                <a:solidFill>
                  <a:srgbClr val="000000"/>
                </a:solidFill>
                <a:ea typeface="Raavi"/>
                <a:sym typeface="Raavi"/>
              </a:rPr>
            </a:br>
            <a:endParaRPr sz="4400" i="1" dirty="0">
              <a:solidFill>
                <a:srgbClr val="000000"/>
              </a:solidFill>
              <a:ea typeface="Raavi"/>
              <a:sym typeface="Raavi"/>
            </a:endParaRPr>
          </a:p>
          <a:p>
            <a:pPr defTabSz="1602028">
              <a:defRPr sz="4672">
                <a:solidFill>
                  <a:srgbClr val="996600"/>
                </a:solidFill>
              </a:defRPr>
            </a:pPr>
            <a:r>
              <a:rPr sz="4400" i="1" dirty="0">
                <a:solidFill>
                  <a:srgbClr val="000000"/>
                </a:solidFill>
                <a:ea typeface="Raavi"/>
                <a:sym typeface="Raavi"/>
              </a:rPr>
              <a:t>Tomorrow's Advice and Lebanon CACMs</a:t>
            </a:r>
          </a:p>
        </p:txBody>
      </p:sp>
      <p:sp>
        <p:nvSpPr>
          <p:cNvPr id="127" name="Prepared and Presented By…"/>
          <p:cNvSpPr txBox="1">
            <a:spLocks noGrp="1"/>
          </p:cNvSpPr>
          <p:nvPr>
            <p:ph type="subTitle" sz="quarter" idx="1"/>
          </p:nvPr>
        </p:nvSpPr>
        <p:spPr>
          <a:xfrm>
            <a:off x="4688839" y="7721772"/>
            <a:ext cx="15361923" cy="3505201"/>
          </a:xfrm>
          <a:prstGeom prst="rect">
            <a:avLst/>
          </a:prstGeom>
        </p:spPr>
        <p:txBody>
          <a:bodyPr/>
          <a:lstStyle/>
          <a:p>
            <a:pPr defTabSz="1294790">
              <a:spcBef>
                <a:spcPts val="600"/>
              </a:spcBef>
              <a:defRPr sz="2832">
                <a:solidFill>
                  <a:srgbClr val="000000"/>
                </a:solidFill>
              </a:defRPr>
            </a:pPr>
            <a:r>
              <a:rPr dirty="0"/>
              <a:t>Prepared and Presented By</a:t>
            </a:r>
          </a:p>
          <a:p>
            <a:pPr defTabSz="1294790">
              <a:spcBef>
                <a:spcPts val="600"/>
              </a:spcBef>
              <a:defRPr sz="2832">
                <a:solidFill>
                  <a:srgbClr val="000000"/>
                </a:solidFill>
              </a:defRPr>
            </a:pPr>
            <a:r>
              <a:rPr dirty="0"/>
              <a:t>Mike J. Masoud, CPA, CACM, CFE, MBA</a:t>
            </a:r>
          </a:p>
          <a:p>
            <a:pPr defTabSz="1294790">
              <a:spcBef>
                <a:spcPts val="600"/>
              </a:spcBef>
              <a:defRPr sz="2832">
                <a:solidFill>
                  <a:srgbClr val="000000"/>
                </a:solidFill>
              </a:defRPr>
            </a:pPr>
            <a:r>
              <a:rPr dirty="0"/>
              <a:t>Sr. Director of The AACI in the Middle East and Africa</a:t>
            </a:r>
          </a:p>
          <a:p>
            <a:pPr defTabSz="1294790">
              <a:spcBef>
                <a:spcPts val="600"/>
              </a:spcBef>
              <a:defRPr sz="2832" i="1">
                <a:solidFill>
                  <a:srgbClr val="000000"/>
                </a:solidFill>
              </a:defRPr>
            </a:pPr>
            <a:r>
              <a:rPr dirty="0"/>
              <a:t/>
            </a:r>
            <a:br>
              <a:rPr dirty="0"/>
            </a:br>
            <a:r>
              <a:rPr dirty="0"/>
              <a:t>Beirut - Lebanon</a:t>
            </a:r>
          </a:p>
          <a:p>
            <a:pPr defTabSz="1294790">
              <a:spcBef>
                <a:spcPts val="600"/>
              </a:spcBef>
              <a:defRPr sz="2832" i="1">
                <a:solidFill>
                  <a:srgbClr val="000000"/>
                </a:solidFill>
              </a:defRPr>
            </a:pPr>
            <a:r>
              <a:rPr dirty="0"/>
              <a:t>December 11, 2019</a:t>
            </a:r>
          </a:p>
        </p:txBody>
      </p:sp>
      <p:pic>
        <p:nvPicPr>
          <p:cNvPr id="128" name="IMG_0264.jpg" descr="IMG_0264.jpg">
            <a:hlinkClick r:id="rId2"/>
          </p:cNvPr>
          <p:cNvPicPr>
            <a:picLocks noChangeAspect="1"/>
          </p:cNvPicPr>
          <p:nvPr/>
        </p:nvPicPr>
        <p:blipFill>
          <a:blip r:embed="rId3">
            <a:extLst/>
          </a:blip>
          <a:stretch>
            <a:fillRect/>
          </a:stretch>
        </p:blipFill>
        <p:spPr>
          <a:xfrm>
            <a:off x="372533" y="11229710"/>
            <a:ext cx="2232290" cy="2232291"/>
          </a:xfrm>
          <a:prstGeom prst="rect">
            <a:avLst/>
          </a:prstGeom>
          <a:ln w="12700">
            <a:miter lim="400000"/>
          </a:ln>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Introduction"/>
          <p:cNvSpPr txBox="1">
            <a:spLocks noGrp="1"/>
          </p:cNvSpPr>
          <p:nvPr>
            <p:ph type="title"/>
          </p:nvPr>
        </p:nvSpPr>
        <p:spPr>
          <a:prstGeom prst="rect">
            <a:avLst/>
          </a:prstGeom>
        </p:spPr>
        <p:txBody>
          <a:bodyPr>
            <a:normAutofit/>
          </a:bodyPr>
          <a:lstStyle>
            <a:lvl1pPr>
              <a:defRPr sz="6600">
                <a:solidFill>
                  <a:srgbClr val="996600"/>
                </a:solidFill>
              </a:defRPr>
            </a:lvl1pPr>
          </a:lstStyle>
          <a:p>
            <a:r>
              <a:rPr lang="en-US" sz="7300" dirty="0" smtClean="0"/>
              <a:t>3. Effective </a:t>
            </a:r>
            <a:r>
              <a:rPr lang="en-US" sz="7300" dirty="0"/>
              <a:t>and </a:t>
            </a:r>
            <a:r>
              <a:rPr lang="en-US" sz="7300" dirty="0" smtClean="0"/>
              <a:t>Good </a:t>
            </a:r>
            <a:r>
              <a:rPr lang="en-US" sz="7300" dirty="0"/>
              <a:t>G</a:t>
            </a:r>
            <a:r>
              <a:rPr lang="en-US" sz="7300" dirty="0" smtClean="0"/>
              <a:t>overnance</a:t>
            </a:r>
            <a:endParaRPr sz="7300" dirty="0"/>
          </a:p>
        </p:txBody>
      </p:sp>
      <p:sp>
        <p:nvSpPr>
          <p:cNvPr id="135" name="What is corruption?…"/>
          <p:cNvSpPr txBox="1">
            <a:spLocks noGrp="1"/>
          </p:cNvSpPr>
          <p:nvPr>
            <p:ph type="body" idx="1"/>
          </p:nvPr>
        </p:nvSpPr>
        <p:spPr>
          <a:prstGeom prst="rect">
            <a:avLst/>
          </a:prstGeom>
        </p:spPr>
        <p:txBody>
          <a:bodyPr>
            <a:normAutofit/>
          </a:bodyPr>
          <a:lstStyle/>
          <a:p>
            <a:pPr marL="1143000" indent="-1143000">
              <a:buClr>
                <a:srgbClr val="D0960C"/>
              </a:buClr>
              <a:buFont typeface="+mj-lt"/>
              <a:buAutoNum type="alphaUcPeriod"/>
            </a:pPr>
            <a:r>
              <a:rPr lang="en-US" dirty="0" smtClean="0"/>
              <a:t>Direct and control,</a:t>
            </a:r>
          </a:p>
          <a:p>
            <a:pPr marL="1143000" indent="-1143000">
              <a:buClr>
                <a:srgbClr val="D0960C"/>
              </a:buClr>
              <a:buFont typeface="+mj-lt"/>
              <a:buAutoNum type="alphaUcPeriod"/>
            </a:pPr>
            <a:r>
              <a:rPr lang="en-US" dirty="0" smtClean="0"/>
              <a:t>Separation between ownership and control,</a:t>
            </a:r>
          </a:p>
          <a:p>
            <a:pPr marL="1143000" indent="-1143000">
              <a:buClr>
                <a:srgbClr val="D0960C"/>
              </a:buClr>
              <a:buFont typeface="+mj-lt"/>
              <a:buAutoNum type="alphaUcPeriod"/>
            </a:pPr>
            <a:r>
              <a:rPr lang="en-US" dirty="0"/>
              <a:t>Management is not governance</a:t>
            </a:r>
            <a:r>
              <a:rPr lang="en-US" dirty="0" smtClean="0"/>
              <a:t>,</a:t>
            </a:r>
          </a:p>
          <a:p>
            <a:pPr marL="1143000" indent="-1143000">
              <a:buClr>
                <a:srgbClr val="D0960C"/>
              </a:buClr>
              <a:buFont typeface="+mj-lt"/>
              <a:buAutoNum type="alphaUcPeriod"/>
            </a:pPr>
            <a:r>
              <a:rPr lang="en-US" dirty="0" smtClean="0"/>
              <a:t>Good </a:t>
            </a:r>
            <a:r>
              <a:rPr lang="en-US" dirty="0"/>
              <a:t>V</a:t>
            </a:r>
            <a:r>
              <a:rPr lang="en-US" dirty="0" smtClean="0"/>
              <a:t>s. corporate governance, and </a:t>
            </a:r>
          </a:p>
          <a:p>
            <a:pPr marL="1143000" indent="-1143000">
              <a:buClr>
                <a:srgbClr val="D0960C"/>
              </a:buClr>
              <a:buFont typeface="+mj-lt"/>
              <a:buAutoNum type="alphaUcPeriod"/>
            </a:pPr>
            <a:r>
              <a:rPr lang="mr-IN" dirty="0" smtClean="0"/>
              <a:t>……</a:t>
            </a:r>
            <a:r>
              <a:rPr lang="en-US" dirty="0" smtClean="0"/>
              <a:t>.</a:t>
            </a:r>
          </a:p>
          <a:p>
            <a:pPr marL="0" indent="0">
              <a:buClr>
                <a:srgbClr val="F6C332"/>
              </a:buClr>
              <a:buNone/>
            </a:pPr>
            <a:endParaRPr dirty="0"/>
          </a:p>
        </p:txBody>
      </p:sp>
      <p:sp>
        <p:nvSpPr>
          <p:cNvPr id="136" name="Slide Number"/>
          <p:cNvSpPr txBox="1">
            <a:spLocks noGrp="1"/>
          </p:cNvSpPr>
          <p:nvPr>
            <p:ph type="sldNum" sz="quarter" idx="2"/>
          </p:nvPr>
        </p:nvSpPr>
        <p:spPr>
          <a:xfrm>
            <a:off x="21668676" y="12771251"/>
            <a:ext cx="398844" cy="613157"/>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10</a:t>
            </a:fld>
            <a:endParaRPr/>
          </a:p>
        </p:txBody>
      </p:sp>
    </p:spTree>
    <p:extLst>
      <p:ext uri="{BB962C8B-B14F-4D97-AF65-F5344CB8AC3E}">
        <p14:creationId xmlns:p14="http://schemas.microsoft.com/office/powerpoint/2010/main" val="57539077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Introduction"/>
          <p:cNvSpPr txBox="1">
            <a:spLocks noGrp="1"/>
          </p:cNvSpPr>
          <p:nvPr>
            <p:ph type="title"/>
          </p:nvPr>
        </p:nvSpPr>
        <p:spPr>
          <a:prstGeom prst="rect">
            <a:avLst/>
          </a:prstGeom>
        </p:spPr>
        <p:txBody>
          <a:bodyPr>
            <a:normAutofit fontScale="90000"/>
          </a:bodyPr>
          <a:lstStyle>
            <a:lvl1pPr>
              <a:defRPr sz="6600">
                <a:solidFill>
                  <a:srgbClr val="996600"/>
                </a:solidFill>
              </a:defRPr>
            </a:lvl1pPr>
          </a:lstStyle>
          <a:p>
            <a:r>
              <a:rPr lang="en-US" sz="7300" dirty="0" smtClean="0"/>
              <a:t/>
            </a:r>
            <a:br>
              <a:rPr lang="en-US" sz="7300" dirty="0" smtClean="0"/>
            </a:br>
            <a:r>
              <a:rPr lang="en-US" sz="7300" dirty="0" smtClean="0"/>
              <a:t>4. Independent </a:t>
            </a:r>
            <a:r>
              <a:rPr lang="en-US" sz="7300" dirty="0"/>
              <a:t>and </a:t>
            </a:r>
            <a:r>
              <a:rPr lang="en-US" sz="7300" dirty="0" smtClean="0"/>
              <a:t>Effective </a:t>
            </a:r>
            <a:r>
              <a:rPr lang="en-US" sz="7300" dirty="0"/>
              <a:t>J</a:t>
            </a:r>
            <a:r>
              <a:rPr lang="en-US" sz="7300" dirty="0" smtClean="0"/>
              <a:t>udiciary</a:t>
            </a:r>
            <a:r>
              <a:rPr lang="en-US" sz="7300" dirty="0"/>
              <a:t/>
            </a:r>
            <a:br>
              <a:rPr lang="en-US" sz="7300" dirty="0"/>
            </a:br>
            <a:endParaRPr sz="7300" dirty="0"/>
          </a:p>
        </p:txBody>
      </p:sp>
      <p:sp>
        <p:nvSpPr>
          <p:cNvPr id="135" name="What is corruption?…"/>
          <p:cNvSpPr txBox="1">
            <a:spLocks noGrp="1"/>
          </p:cNvSpPr>
          <p:nvPr>
            <p:ph type="body" idx="1"/>
          </p:nvPr>
        </p:nvSpPr>
        <p:spPr>
          <a:prstGeom prst="rect">
            <a:avLst/>
          </a:prstGeom>
        </p:spPr>
        <p:txBody>
          <a:bodyPr>
            <a:normAutofit/>
          </a:bodyPr>
          <a:lstStyle/>
          <a:p>
            <a:pPr marL="1143000" indent="-1143000">
              <a:buClr>
                <a:srgbClr val="D0960C"/>
              </a:buClr>
              <a:buFont typeface="+mj-lt"/>
              <a:buAutoNum type="alphaUcPeriod"/>
            </a:pPr>
            <a:r>
              <a:rPr lang="en-US" b="1" dirty="0" smtClean="0"/>
              <a:t>Independence in appearance and in fact</a:t>
            </a:r>
            <a:r>
              <a:rPr lang="en-US" dirty="0" smtClean="0"/>
              <a:t>,</a:t>
            </a:r>
          </a:p>
          <a:p>
            <a:pPr marL="1143000" indent="-1143000">
              <a:buClr>
                <a:srgbClr val="D0960C"/>
              </a:buClr>
              <a:buFont typeface="+mj-lt"/>
              <a:buAutoNum type="alphaUcPeriod"/>
            </a:pPr>
            <a:r>
              <a:rPr lang="en-US" dirty="0" smtClean="0"/>
              <a:t>Effective and efficient, </a:t>
            </a:r>
          </a:p>
          <a:p>
            <a:pPr marL="1143000" indent="-1143000">
              <a:buClr>
                <a:srgbClr val="D0960C"/>
              </a:buClr>
              <a:buFont typeface="+mj-lt"/>
              <a:buAutoNum type="alphaUcPeriod"/>
            </a:pPr>
            <a:r>
              <a:rPr lang="en-US" dirty="0" smtClean="0"/>
              <a:t>Anti-corruption education for all the judiciary stakeholders, especially judges and </a:t>
            </a:r>
          </a:p>
          <a:p>
            <a:pPr marL="1143000" indent="-1143000">
              <a:buClr>
                <a:srgbClr val="D0960C"/>
              </a:buClr>
              <a:buFont typeface="+mj-lt"/>
              <a:buAutoNum type="alphaUcPeriod"/>
            </a:pPr>
            <a:r>
              <a:rPr lang="mr-IN" dirty="0" smtClean="0"/>
              <a:t>……</a:t>
            </a:r>
            <a:r>
              <a:rPr lang="en-US" dirty="0" smtClean="0"/>
              <a:t>.</a:t>
            </a:r>
          </a:p>
          <a:p>
            <a:pPr marL="0" indent="0">
              <a:buClr>
                <a:srgbClr val="F6C332"/>
              </a:buClr>
              <a:buNone/>
            </a:pPr>
            <a:endParaRPr dirty="0"/>
          </a:p>
        </p:txBody>
      </p:sp>
      <p:sp>
        <p:nvSpPr>
          <p:cNvPr id="136" name="Slide Number"/>
          <p:cNvSpPr txBox="1">
            <a:spLocks noGrp="1"/>
          </p:cNvSpPr>
          <p:nvPr>
            <p:ph type="sldNum" sz="quarter" idx="2"/>
          </p:nvPr>
        </p:nvSpPr>
        <p:spPr>
          <a:xfrm>
            <a:off x="21668676" y="12771251"/>
            <a:ext cx="398844" cy="613157"/>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11</a:t>
            </a:fld>
            <a:endParaRPr/>
          </a:p>
        </p:txBody>
      </p:sp>
    </p:spTree>
    <p:extLst>
      <p:ext uri="{BB962C8B-B14F-4D97-AF65-F5344CB8AC3E}">
        <p14:creationId xmlns:p14="http://schemas.microsoft.com/office/powerpoint/2010/main" val="134303135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Introduction"/>
          <p:cNvSpPr txBox="1">
            <a:spLocks noGrp="1"/>
          </p:cNvSpPr>
          <p:nvPr>
            <p:ph type="title"/>
          </p:nvPr>
        </p:nvSpPr>
        <p:spPr>
          <a:prstGeom prst="rect">
            <a:avLst/>
          </a:prstGeom>
        </p:spPr>
        <p:txBody>
          <a:bodyPr>
            <a:normAutofit/>
          </a:bodyPr>
          <a:lstStyle>
            <a:lvl1pPr>
              <a:defRPr sz="6600">
                <a:solidFill>
                  <a:srgbClr val="996600"/>
                </a:solidFill>
              </a:defRPr>
            </a:lvl1pPr>
          </a:lstStyle>
          <a:p>
            <a:pPr marL="1143000" indent="-1143000"/>
            <a:r>
              <a:rPr lang="en-US" sz="7300" dirty="0" smtClean="0"/>
              <a:t>5. Authority </a:t>
            </a:r>
            <a:r>
              <a:rPr lang="en-US" sz="7300" dirty="0"/>
              <a:t>and </a:t>
            </a:r>
            <a:r>
              <a:rPr lang="en-US" sz="7300" dirty="0" smtClean="0"/>
              <a:t>Associated </a:t>
            </a:r>
            <a:r>
              <a:rPr lang="en-US" sz="7300" dirty="0"/>
              <a:t>A</a:t>
            </a:r>
            <a:r>
              <a:rPr lang="en-US" sz="7300" dirty="0" smtClean="0"/>
              <a:t>ccountability</a:t>
            </a:r>
            <a:endParaRPr lang="en-US" sz="7300" dirty="0"/>
          </a:p>
        </p:txBody>
      </p:sp>
      <p:sp>
        <p:nvSpPr>
          <p:cNvPr id="135" name="What is corruption?…"/>
          <p:cNvSpPr txBox="1">
            <a:spLocks noGrp="1"/>
          </p:cNvSpPr>
          <p:nvPr>
            <p:ph type="body" idx="1"/>
          </p:nvPr>
        </p:nvSpPr>
        <p:spPr>
          <a:prstGeom prst="rect">
            <a:avLst/>
          </a:prstGeom>
        </p:spPr>
        <p:txBody>
          <a:bodyPr>
            <a:normAutofit/>
          </a:bodyPr>
          <a:lstStyle/>
          <a:p>
            <a:pPr marL="1143000" indent="-1143000">
              <a:buClr>
                <a:srgbClr val="D0960C"/>
              </a:buClr>
              <a:buFont typeface="+mj-lt"/>
              <a:buAutoNum type="alphaUcPeriod"/>
            </a:pPr>
            <a:r>
              <a:rPr lang="en-US" dirty="0" smtClean="0"/>
              <a:t>Contractual relationship,</a:t>
            </a:r>
          </a:p>
          <a:p>
            <a:pPr marL="1143000" indent="-1143000">
              <a:buClr>
                <a:srgbClr val="D0960C"/>
              </a:buClr>
              <a:buFont typeface="+mj-lt"/>
              <a:buAutoNum type="alphaUcPeriod"/>
            </a:pPr>
            <a:r>
              <a:rPr lang="en-US" dirty="0" smtClean="0"/>
              <a:t>Authority and power,</a:t>
            </a:r>
          </a:p>
          <a:p>
            <a:pPr marL="1143000" indent="-1143000">
              <a:buClr>
                <a:srgbClr val="D0960C"/>
              </a:buClr>
              <a:buFont typeface="+mj-lt"/>
              <a:buAutoNum type="alphaUcPeriod"/>
            </a:pPr>
            <a:r>
              <a:rPr lang="en-US" dirty="0" smtClean="0"/>
              <a:t>A direct relationship between authority, accountability, and severity of punishment,</a:t>
            </a:r>
          </a:p>
          <a:p>
            <a:pPr marL="1143000" indent="-1143000">
              <a:buClr>
                <a:srgbClr val="D0960C"/>
              </a:buClr>
              <a:buFont typeface="+mj-lt"/>
              <a:buAutoNum type="alphaUcPeriod"/>
            </a:pPr>
            <a:r>
              <a:rPr lang="en-US" dirty="0" smtClean="0"/>
              <a:t>Business judgment rule, and </a:t>
            </a:r>
          </a:p>
          <a:p>
            <a:pPr marL="1143000" indent="-1143000">
              <a:buClr>
                <a:srgbClr val="D0960C"/>
              </a:buClr>
              <a:buFont typeface="+mj-lt"/>
              <a:buAutoNum type="alphaUcPeriod"/>
            </a:pPr>
            <a:r>
              <a:rPr lang="mr-IN" dirty="0" smtClean="0"/>
              <a:t>……</a:t>
            </a:r>
            <a:r>
              <a:rPr lang="en-US" dirty="0" smtClean="0"/>
              <a:t>.</a:t>
            </a:r>
          </a:p>
          <a:p>
            <a:pPr marL="0" indent="0">
              <a:buClr>
                <a:srgbClr val="F6C332"/>
              </a:buClr>
              <a:buNone/>
            </a:pPr>
            <a:endParaRPr dirty="0"/>
          </a:p>
        </p:txBody>
      </p:sp>
      <p:sp>
        <p:nvSpPr>
          <p:cNvPr id="136" name="Slide Number"/>
          <p:cNvSpPr txBox="1">
            <a:spLocks noGrp="1"/>
          </p:cNvSpPr>
          <p:nvPr>
            <p:ph type="sldNum" sz="quarter" idx="2"/>
          </p:nvPr>
        </p:nvSpPr>
        <p:spPr>
          <a:xfrm>
            <a:off x="21668676" y="12771251"/>
            <a:ext cx="398844" cy="613157"/>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12</a:t>
            </a:fld>
            <a:endParaRPr/>
          </a:p>
        </p:txBody>
      </p:sp>
    </p:spTree>
    <p:extLst>
      <p:ext uri="{BB962C8B-B14F-4D97-AF65-F5344CB8AC3E}">
        <p14:creationId xmlns:p14="http://schemas.microsoft.com/office/powerpoint/2010/main" val="152591478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Introduction"/>
          <p:cNvSpPr txBox="1">
            <a:spLocks noGrp="1"/>
          </p:cNvSpPr>
          <p:nvPr>
            <p:ph type="title"/>
          </p:nvPr>
        </p:nvSpPr>
        <p:spPr>
          <a:prstGeom prst="rect">
            <a:avLst/>
          </a:prstGeom>
        </p:spPr>
        <p:txBody>
          <a:bodyPr>
            <a:normAutofit fontScale="90000"/>
          </a:bodyPr>
          <a:lstStyle>
            <a:lvl1pPr>
              <a:defRPr sz="6600">
                <a:solidFill>
                  <a:srgbClr val="996600"/>
                </a:solidFill>
              </a:defRPr>
            </a:lvl1pPr>
          </a:lstStyle>
          <a:p>
            <a:pPr marL="1143000" indent="-1143000"/>
            <a:r>
              <a:rPr lang="en-US" sz="7300" dirty="0" smtClean="0"/>
              <a:t/>
            </a:r>
            <a:br>
              <a:rPr lang="en-US" sz="7300" dirty="0" smtClean="0"/>
            </a:br>
            <a:r>
              <a:rPr lang="en-US" sz="7300" dirty="0" smtClean="0"/>
              <a:t>6. Investment </a:t>
            </a:r>
            <a:r>
              <a:rPr lang="en-US" sz="7300" dirty="0"/>
              <a:t>in C</a:t>
            </a:r>
            <a:r>
              <a:rPr lang="en-US" sz="7300" dirty="0" smtClean="0"/>
              <a:t>orruption </a:t>
            </a:r>
            <a:r>
              <a:rPr lang="en-US" sz="7300" dirty="0"/>
              <a:t>P</a:t>
            </a:r>
            <a:r>
              <a:rPr lang="en-US" sz="7300" dirty="0" smtClean="0"/>
              <a:t>revention</a:t>
            </a:r>
            <a:r>
              <a:rPr lang="en-US" sz="7300" dirty="0"/>
              <a:t/>
            </a:r>
            <a:br>
              <a:rPr lang="en-US" sz="7300" dirty="0"/>
            </a:br>
            <a:endParaRPr lang="en-US" sz="7300" dirty="0"/>
          </a:p>
        </p:txBody>
      </p:sp>
      <p:sp>
        <p:nvSpPr>
          <p:cNvPr id="135" name="What is corruption?…"/>
          <p:cNvSpPr txBox="1">
            <a:spLocks noGrp="1"/>
          </p:cNvSpPr>
          <p:nvPr>
            <p:ph type="body" idx="1"/>
          </p:nvPr>
        </p:nvSpPr>
        <p:spPr>
          <a:prstGeom prst="rect">
            <a:avLst/>
          </a:prstGeom>
        </p:spPr>
        <p:txBody>
          <a:bodyPr>
            <a:normAutofit lnSpcReduction="10000"/>
          </a:bodyPr>
          <a:lstStyle/>
          <a:p>
            <a:pPr marL="1143000" indent="-1143000">
              <a:buClr>
                <a:srgbClr val="D0960C"/>
              </a:buClr>
              <a:buFont typeface="+mj-lt"/>
              <a:buAutoNum type="alphaUcPeriod"/>
            </a:pPr>
            <a:r>
              <a:rPr lang="en-US" dirty="0" smtClean="0"/>
              <a:t>Anti-corruption learning (training), </a:t>
            </a:r>
          </a:p>
          <a:p>
            <a:pPr marL="1143000" indent="-1143000">
              <a:buClr>
                <a:srgbClr val="D0960C"/>
              </a:buClr>
              <a:buFont typeface="+mj-lt"/>
              <a:buAutoNum type="alphaUcPeriod"/>
            </a:pPr>
            <a:r>
              <a:rPr lang="en-US" dirty="0" smtClean="0"/>
              <a:t>Anti-corruption strategies and corruption </a:t>
            </a:r>
            <a:r>
              <a:rPr lang="en-US" dirty="0"/>
              <a:t>prevention policies</a:t>
            </a:r>
            <a:r>
              <a:rPr lang="en-US" dirty="0" smtClean="0"/>
              <a:t>,</a:t>
            </a:r>
          </a:p>
          <a:p>
            <a:pPr marL="1143000" indent="-1143000">
              <a:buClr>
                <a:srgbClr val="D0960C"/>
              </a:buClr>
              <a:buFont typeface="+mj-lt"/>
              <a:buAutoNum type="alphaUcPeriod"/>
            </a:pPr>
            <a:r>
              <a:rPr lang="en-US" dirty="0" smtClean="0"/>
              <a:t>Whistleblowing policies,</a:t>
            </a:r>
          </a:p>
          <a:p>
            <a:pPr marL="1143000" indent="-1143000">
              <a:buClr>
                <a:srgbClr val="D0960C"/>
              </a:buClr>
              <a:buFont typeface="+mj-lt"/>
              <a:buAutoNum type="alphaUcPeriod"/>
            </a:pPr>
            <a:r>
              <a:rPr lang="en-US" dirty="0" smtClean="0"/>
              <a:t>Certified Anti-Corruption Manager (CACM),</a:t>
            </a:r>
          </a:p>
          <a:p>
            <a:pPr marL="1143000" indent="-1143000">
              <a:buClr>
                <a:srgbClr val="D0960C"/>
              </a:buClr>
              <a:buFont typeface="+mj-lt"/>
              <a:buAutoNum type="alphaUcPeriod"/>
            </a:pPr>
            <a:r>
              <a:rPr lang="en-US" dirty="0" smtClean="0"/>
              <a:t>Organizations Anti-Corruption Certification Program, and </a:t>
            </a:r>
          </a:p>
          <a:p>
            <a:pPr marL="1143000" indent="-1143000">
              <a:buClr>
                <a:srgbClr val="D0960C"/>
              </a:buClr>
              <a:buFont typeface="+mj-lt"/>
              <a:buAutoNum type="alphaUcPeriod"/>
            </a:pPr>
            <a:r>
              <a:rPr lang="mr-IN" dirty="0" smtClean="0"/>
              <a:t>……</a:t>
            </a:r>
            <a:r>
              <a:rPr lang="en-US" dirty="0" smtClean="0"/>
              <a:t>.</a:t>
            </a:r>
          </a:p>
          <a:p>
            <a:pPr marL="0" indent="0">
              <a:buClr>
                <a:srgbClr val="F6C332"/>
              </a:buClr>
              <a:buNone/>
            </a:pPr>
            <a:endParaRPr dirty="0"/>
          </a:p>
        </p:txBody>
      </p:sp>
      <p:sp>
        <p:nvSpPr>
          <p:cNvPr id="136" name="Slide Number"/>
          <p:cNvSpPr txBox="1">
            <a:spLocks noGrp="1"/>
          </p:cNvSpPr>
          <p:nvPr>
            <p:ph type="sldNum" sz="quarter" idx="2"/>
          </p:nvPr>
        </p:nvSpPr>
        <p:spPr>
          <a:xfrm>
            <a:off x="21668676" y="12771251"/>
            <a:ext cx="398844" cy="613157"/>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13</a:t>
            </a:fld>
            <a:endParaRPr/>
          </a:p>
        </p:txBody>
      </p:sp>
    </p:spTree>
    <p:extLst>
      <p:ext uri="{BB962C8B-B14F-4D97-AF65-F5344CB8AC3E}">
        <p14:creationId xmlns:p14="http://schemas.microsoft.com/office/powerpoint/2010/main" val="9119242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Introduction"/>
          <p:cNvSpPr txBox="1">
            <a:spLocks noGrp="1"/>
          </p:cNvSpPr>
          <p:nvPr>
            <p:ph type="title"/>
          </p:nvPr>
        </p:nvSpPr>
        <p:spPr>
          <a:prstGeom prst="rect">
            <a:avLst/>
          </a:prstGeom>
        </p:spPr>
        <p:txBody>
          <a:bodyPr>
            <a:normAutofit fontScale="90000"/>
          </a:bodyPr>
          <a:lstStyle>
            <a:lvl1pPr>
              <a:defRPr sz="6600">
                <a:solidFill>
                  <a:srgbClr val="996600"/>
                </a:solidFill>
              </a:defRPr>
            </a:lvl1pPr>
          </a:lstStyle>
          <a:p>
            <a:pPr marL="1143000" indent="-1143000"/>
            <a:r>
              <a:rPr lang="en-US" sz="7300" dirty="0" smtClean="0"/>
              <a:t/>
            </a:r>
            <a:br>
              <a:rPr lang="en-US" sz="7300" dirty="0" smtClean="0"/>
            </a:br>
            <a:r>
              <a:rPr lang="en-US" sz="7300" dirty="0" smtClean="0"/>
              <a:t/>
            </a:r>
            <a:br>
              <a:rPr lang="en-US" sz="7300" dirty="0" smtClean="0"/>
            </a:br>
            <a:r>
              <a:rPr lang="en-US" sz="7300" dirty="0" smtClean="0"/>
              <a:t>7. </a:t>
            </a:r>
            <a:r>
              <a:rPr lang="en-US" sz="7300" dirty="0"/>
              <a:t>Quantification of </a:t>
            </a:r>
            <a:r>
              <a:rPr lang="en-US" sz="7300" dirty="0" smtClean="0"/>
              <a:t>Corruption </a:t>
            </a:r>
            <a:r>
              <a:rPr lang="en-US" sz="7300" dirty="0"/>
              <a:t>E</a:t>
            </a:r>
            <a:r>
              <a:rPr lang="en-US" sz="7300" dirty="0" smtClean="0"/>
              <a:t>xposure</a:t>
            </a:r>
            <a:r>
              <a:rPr lang="en-US" sz="7300" dirty="0"/>
              <a:t/>
            </a:r>
            <a:br>
              <a:rPr lang="en-US" sz="7300" dirty="0"/>
            </a:br>
            <a:r>
              <a:rPr lang="en-US" sz="7300" dirty="0"/>
              <a:t/>
            </a:r>
            <a:br>
              <a:rPr lang="en-US" sz="7300" dirty="0"/>
            </a:br>
            <a:endParaRPr lang="en-US" sz="7300" dirty="0"/>
          </a:p>
        </p:txBody>
      </p:sp>
      <p:sp>
        <p:nvSpPr>
          <p:cNvPr id="135" name="What is corruption?…"/>
          <p:cNvSpPr txBox="1">
            <a:spLocks noGrp="1"/>
          </p:cNvSpPr>
          <p:nvPr>
            <p:ph type="body" idx="1"/>
          </p:nvPr>
        </p:nvSpPr>
        <p:spPr>
          <a:prstGeom prst="rect">
            <a:avLst/>
          </a:prstGeom>
        </p:spPr>
        <p:txBody>
          <a:bodyPr>
            <a:normAutofit/>
          </a:bodyPr>
          <a:lstStyle/>
          <a:p>
            <a:pPr marL="1143000" indent="-1143000">
              <a:buClr>
                <a:srgbClr val="D0960C"/>
              </a:buClr>
              <a:buFont typeface="+mj-lt"/>
              <a:buAutoNum type="alphaUcPeriod"/>
            </a:pPr>
            <a:r>
              <a:rPr lang="en-US" dirty="0" smtClean="0"/>
              <a:t>Management and measurement,</a:t>
            </a:r>
          </a:p>
          <a:p>
            <a:pPr marL="1143000" indent="-1143000">
              <a:buClr>
                <a:srgbClr val="D0960C"/>
              </a:buClr>
              <a:buFont typeface="+mj-lt"/>
              <a:buAutoNum type="alphaUcPeriod"/>
            </a:pPr>
            <a:r>
              <a:rPr lang="en-US" dirty="0" smtClean="0"/>
              <a:t>Effectiveness of the fight against corruption, </a:t>
            </a:r>
          </a:p>
          <a:p>
            <a:pPr marL="1143000" indent="-1143000">
              <a:buClr>
                <a:srgbClr val="D0960C"/>
              </a:buClr>
              <a:buFont typeface="+mj-lt"/>
              <a:buAutoNum type="alphaUcPeriod"/>
            </a:pPr>
            <a:r>
              <a:rPr lang="en-US" dirty="0" smtClean="0"/>
              <a:t>Quantitative and qualitative,</a:t>
            </a:r>
          </a:p>
          <a:p>
            <a:pPr marL="1143000" indent="-1143000">
              <a:buClr>
                <a:srgbClr val="D0960C"/>
              </a:buClr>
              <a:buFont typeface="+mj-lt"/>
              <a:buAutoNum type="alphaUcPeriod"/>
            </a:pPr>
            <a:r>
              <a:rPr lang="en-US" dirty="0" smtClean="0"/>
              <a:t>Results </a:t>
            </a:r>
            <a:r>
              <a:rPr lang="mr-IN" dirty="0" smtClean="0"/>
              <a:t>–</a:t>
            </a:r>
            <a:r>
              <a:rPr lang="en-US" dirty="0" smtClean="0"/>
              <a:t> based process and </a:t>
            </a:r>
          </a:p>
          <a:p>
            <a:pPr marL="1143000" indent="-1143000">
              <a:buClr>
                <a:srgbClr val="D0960C"/>
              </a:buClr>
              <a:buFont typeface="+mj-lt"/>
              <a:buAutoNum type="alphaUcPeriod"/>
            </a:pPr>
            <a:r>
              <a:rPr lang="mr-IN" dirty="0" smtClean="0"/>
              <a:t>……</a:t>
            </a:r>
            <a:r>
              <a:rPr lang="en-US" dirty="0" smtClean="0"/>
              <a:t>.</a:t>
            </a:r>
          </a:p>
          <a:p>
            <a:pPr marL="0" indent="0">
              <a:buClr>
                <a:srgbClr val="F6C332"/>
              </a:buClr>
              <a:buNone/>
            </a:pPr>
            <a:endParaRPr dirty="0"/>
          </a:p>
        </p:txBody>
      </p:sp>
      <p:sp>
        <p:nvSpPr>
          <p:cNvPr id="136" name="Slide Number"/>
          <p:cNvSpPr txBox="1">
            <a:spLocks noGrp="1"/>
          </p:cNvSpPr>
          <p:nvPr>
            <p:ph type="sldNum" sz="quarter" idx="2"/>
          </p:nvPr>
        </p:nvSpPr>
        <p:spPr>
          <a:xfrm>
            <a:off x="21668676" y="12771251"/>
            <a:ext cx="398844" cy="613157"/>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14</a:t>
            </a:fld>
            <a:endParaRPr/>
          </a:p>
        </p:txBody>
      </p:sp>
    </p:spTree>
    <p:extLst>
      <p:ext uri="{BB962C8B-B14F-4D97-AF65-F5344CB8AC3E}">
        <p14:creationId xmlns:p14="http://schemas.microsoft.com/office/powerpoint/2010/main" val="169823367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Introduction"/>
          <p:cNvSpPr txBox="1">
            <a:spLocks noGrp="1"/>
          </p:cNvSpPr>
          <p:nvPr>
            <p:ph type="title"/>
          </p:nvPr>
        </p:nvSpPr>
        <p:spPr>
          <a:prstGeom prst="rect">
            <a:avLst/>
          </a:prstGeom>
        </p:spPr>
        <p:txBody>
          <a:bodyPr>
            <a:normAutofit fontScale="90000"/>
          </a:bodyPr>
          <a:lstStyle>
            <a:lvl1pPr>
              <a:defRPr sz="6600">
                <a:solidFill>
                  <a:srgbClr val="996600"/>
                </a:solidFill>
              </a:defRPr>
            </a:lvl1pPr>
          </a:lstStyle>
          <a:p>
            <a:pPr marL="1143000" indent="-1143000"/>
            <a:r>
              <a:rPr lang="en-US" sz="7300" dirty="0" smtClean="0"/>
              <a:t/>
            </a:r>
            <a:br>
              <a:rPr lang="en-US" sz="7300" dirty="0" smtClean="0"/>
            </a:br>
            <a:r>
              <a:rPr lang="en-US" sz="7300" dirty="0" smtClean="0"/>
              <a:t/>
            </a:r>
            <a:br>
              <a:rPr lang="en-US" sz="7300" dirty="0" smtClean="0"/>
            </a:br>
            <a:r>
              <a:rPr lang="en-US" sz="7300" dirty="0" smtClean="0"/>
              <a:t>8. </a:t>
            </a:r>
            <a:r>
              <a:rPr lang="en-US" sz="7300" dirty="0"/>
              <a:t>Certainty of Punishment</a:t>
            </a:r>
            <a:br>
              <a:rPr lang="en-US" sz="7300" dirty="0"/>
            </a:br>
            <a:r>
              <a:rPr lang="en-US" sz="7300" dirty="0"/>
              <a:t/>
            </a:r>
            <a:br>
              <a:rPr lang="en-US" sz="7300" dirty="0"/>
            </a:br>
            <a:endParaRPr lang="en-US" sz="7300" dirty="0"/>
          </a:p>
        </p:txBody>
      </p:sp>
      <p:sp>
        <p:nvSpPr>
          <p:cNvPr id="135" name="What is corruption?…"/>
          <p:cNvSpPr txBox="1">
            <a:spLocks noGrp="1"/>
          </p:cNvSpPr>
          <p:nvPr>
            <p:ph type="body" idx="1"/>
          </p:nvPr>
        </p:nvSpPr>
        <p:spPr>
          <a:prstGeom prst="rect">
            <a:avLst/>
          </a:prstGeom>
        </p:spPr>
        <p:txBody>
          <a:bodyPr>
            <a:normAutofit/>
          </a:bodyPr>
          <a:lstStyle/>
          <a:p>
            <a:pPr marL="1143000" indent="-1143000">
              <a:buClr>
                <a:srgbClr val="D0960C"/>
              </a:buClr>
              <a:buFont typeface="+mj-lt"/>
              <a:buAutoNum type="alphaUcPeriod"/>
            </a:pPr>
            <a:r>
              <a:rPr lang="en-US" b="1" dirty="0" smtClean="0"/>
              <a:t>Deterrence</a:t>
            </a:r>
            <a:r>
              <a:rPr lang="en-US" dirty="0"/>
              <a:t> </a:t>
            </a:r>
            <a:r>
              <a:rPr lang="en-US" dirty="0" smtClean="0"/>
              <a:t>and certainty of punishment,</a:t>
            </a:r>
          </a:p>
          <a:p>
            <a:pPr marL="1143000" indent="-1143000">
              <a:buClr>
                <a:srgbClr val="D0960C"/>
              </a:buClr>
              <a:buFont typeface="+mj-lt"/>
              <a:buAutoNum type="alphaUcPeriod"/>
            </a:pPr>
            <a:r>
              <a:rPr lang="en-US" dirty="0" smtClean="0"/>
              <a:t>The rule of law and independent of judiciary, </a:t>
            </a:r>
          </a:p>
          <a:p>
            <a:pPr marL="1143000" indent="-1143000">
              <a:buClr>
                <a:srgbClr val="D0960C"/>
              </a:buClr>
              <a:buFont typeface="+mj-lt"/>
              <a:buAutoNum type="alphaUcPeriod"/>
            </a:pPr>
            <a:r>
              <a:rPr lang="en-US" dirty="0" smtClean="0"/>
              <a:t>No exceptions, and </a:t>
            </a:r>
          </a:p>
          <a:p>
            <a:pPr marL="1143000" indent="-1143000">
              <a:buClr>
                <a:srgbClr val="D0960C"/>
              </a:buClr>
              <a:buFont typeface="+mj-lt"/>
              <a:buAutoNum type="alphaUcPeriod"/>
            </a:pPr>
            <a:r>
              <a:rPr lang="mr-IN" dirty="0" smtClean="0"/>
              <a:t>……</a:t>
            </a:r>
            <a:r>
              <a:rPr lang="en-US" dirty="0" smtClean="0"/>
              <a:t>.</a:t>
            </a:r>
          </a:p>
          <a:p>
            <a:pPr marL="0" indent="0">
              <a:buClr>
                <a:srgbClr val="F6C332"/>
              </a:buClr>
              <a:buNone/>
            </a:pPr>
            <a:endParaRPr dirty="0"/>
          </a:p>
        </p:txBody>
      </p:sp>
      <p:sp>
        <p:nvSpPr>
          <p:cNvPr id="136" name="Slide Number"/>
          <p:cNvSpPr txBox="1">
            <a:spLocks noGrp="1"/>
          </p:cNvSpPr>
          <p:nvPr>
            <p:ph type="sldNum" sz="quarter" idx="2"/>
          </p:nvPr>
        </p:nvSpPr>
        <p:spPr>
          <a:xfrm>
            <a:off x="21668676" y="12771251"/>
            <a:ext cx="398844" cy="613157"/>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15</a:t>
            </a:fld>
            <a:endParaRPr/>
          </a:p>
        </p:txBody>
      </p:sp>
    </p:spTree>
    <p:extLst>
      <p:ext uri="{BB962C8B-B14F-4D97-AF65-F5344CB8AC3E}">
        <p14:creationId xmlns:p14="http://schemas.microsoft.com/office/powerpoint/2010/main" val="299645078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Introduction"/>
          <p:cNvSpPr txBox="1">
            <a:spLocks noGrp="1"/>
          </p:cNvSpPr>
          <p:nvPr>
            <p:ph type="title"/>
          </p:nvPr>
        </p:nvSpPr>
        <p:spPr>
          <a:prstGeom prst="rect">
            <a:avLst/>
          </a:prstGeom>
        </p:spPr>
        <p:txBody>
          <a:bodyPr>
            <a:normAutofit/>
          </a:bodyPr>
          <a:lstStyle>
            <a:lvl1pPr>
              <a:defRPr sz="6600">
                <a:solidFill>
                  <a:srgbClr val="996600"/>
                </a:solidFill>
              </a:defRPr>
            </a:lvl1pPr>
          </a:lstStyle>
          <a:p>
            <a:pPr marL="1143000" indent="-1143000"/>
            <a:r>
              <a:rPr lang="en-US" sz="7300" dirty="0" smtClean="0"/>
              <a:t>9. No Statute </a:t>
            </a:r>
            <a:r>
              <a:rPr lang="en-US" sz="7300" dirty="0"/>
              <a:t>of </a:t>
            </a:r>
            <a:r>
              <a:rPr lang="en-US" sz="7300" dirty="0" smtClean="0"/>
              <a:t>Limitations</a:t>
            </a:r>
            <a:endParaRPr lang="en-US" sz="7300" dirty="0"/>
          </a:p>
        </p:txBody>
      </p:sp>
      <p:sp>
        <p:nvSpPr>
          <p:cNvPr id="135" name="What is corruption?…"/>
          <p:cNvSpPr txBox="1">
            <a:spLocks noGrp="1"/>
          </p:cNvSpPr>
          <p:nvPr>
            <p:ph type="body" idx="1"/>
          </p:nvPr>
        </p:nvSpPr>
        <p:spPr>
          <a:prstGeom prst="rect">
            <a:avLst/>
          </a:prstGeom>
        </p:spPr>
        <p:txBody>
          <a:bodyPr>
            <a:normAutofit/>
          </a:bodyPr>
          <a:lstStyle/>
          <a:p>
            <a:pPr marL="1143000" indent="-1143000">
              <a:buClr>
                <a:srgbClr val="D0960C"/>
              </a:buClr>
              <a:buFont typeface="+mj-lt"/>
              <a:buAutoNum type="alphaUcPeriod"/>
            </a:pPr>
            <a:r>
              <a:rPr lang="en-US" b="1" dirty="0" smtClean="0"/>
              <a:t>Deterrence</a:t>
            </a:r>
            <a:r>
              <a:rPr lang="en-US" dirty="0" smtClean="0"/>
              <a:t>,</a:t>
            </a:r>
            <a:r>
              <a:rPr lang="en-US" b="1" dirty="0"/>
              <a:t> </a:t>
            </a:r>
            <a:r>
              <a:rPr lang="en-US" b="1" dirty="0" smtClean="0"/>
              <a:t>Deterrence, Deterrence,</a:t>
            </a:r>
            <a:endParaRPr lang="en-US" dirty="0" smtClean="0"/>
          </a:p>
          <a:p>
            <a:pPr marL="1143000" indent="-1143000">
              <a:buClr>
                <a:srgbClr val="D0960C"/>
              </a:buClr>
              <a:buFont typeface="+mj-lt"/>
              <a:buAutoNum type="alphaUcPeriod"/>
            </a:pPr>
            <a:r>
              <a:rPr lang="en-US" dirty="0"/>
              <a:t>Prevention is better than cure</a:t>
            </a:r>
            <a:r>
              <a:rPr lang="en-US" dirty="0" smtClean="0"/>
              <a:t>, </a:t>
            </a:r>
          </a:p>
          <a:p>
            <a:pPr marL="1143000" indent="-1143000">
              <a:buClr>
                <a:srgbClr val="D0960C"/>
              </a:buClr>
              <a:buFont typeface="+mj-lt"/>
              <a:buAutoNum type="alphaUcPeriod"/>
            </a:pPr>
            <a:r>
              <a:rPr lang="en-US" dirty="0" smtClean="0"/>
              <a:t>Why?, and </a:t>
            </a:r>
          </a:p>
          <a:p>
            <a:pPr marL="1143000" indent="-1143000">
              <a:buClr>
                <a:srgbClr val="D0960C"/>
              </a:buClr>
              <a:buFont typeface="+mj-lt"/>
              <a:buAutoNum type="alphaUcPeriod"/>
            </a:pPr>
            <a:r>
              <a:rPr lang="mr-IN" dirty="0" smtClean="0"/>
              <a:t>……</a:t>
            </a:r>
            <a:r>
              <a:rPr lang="en-US" dirty="0" smtClean="0"/>
              <a:t>.</a:t>
            </a:r>
          </a:p>
          <a:p>
            <a:pPr marL="0" indent="0">
              <a:buClr>
                <a:srgbClr val="F6C332"/>
              </a:buClr>
              <a:buNone/>
            </a:pPr>
            <a:endParaRPr dirty="0"/>
          </a:p>
        </p:txBody>
      </p:sp>
      <p:sp>
        <p:nvSpPr>
          <p:cNvPr id="136" name="Slide Number"/>
          <p:cNvSpPr txBox="1">
            <a:spLocks noGrp="1"/>
          </p:cNvSpPr>
          <p:nvPr>
            <p:ph type="sldNum" sz="quarter" idx="2"/>
          </p:nvPr>
        </p:nvSpPr>
        <p:spPr>
          <a:xfrm>
            <a:off x="21668676" y="12771251"/>
            <a:ext cx="398844" cy="613157"/>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16</a:t>
            </a:fld>
            <a:endParaRPr/>
          </a:p>
        </p:txBody>
      </p:sp>
    </p:spTree>
    <p:extLst>
      <p:ext uri="{BB962C8B-B14F-4D97-AF65-F5344CB8AC3E}">
        <p14:creationId xmlns:p14="http://schemas.microsoft.com/office/powerpoint/2010/main" val="300483369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Introduction"/>
          <p:cNvSpPr txBox="1">
            <a:spLocks noGrp="1"/>
          </p:cNvSpPr>
          <p:nvPr>
            <p:ph type="title"/>
          </p:nvPr>
        </p:nvSpPr>
        <p:spPr>
          <a:prstGeom prst="rect">
            <a:avLst/>
          </a:prstGeom>
        </p:spPr>
        <p:txBody>
          <a:bodyPr>
            <a:normAutofit/>
          </a:bodyPr>
          <a:lstStyle>
            <a:lvl1pPr>
              <a:defRPr sz="6600">
                <a:solidFill>
                  <a:srgbClr val="996600"/>
                </a:solidFill>
              </a:defRPr>
            </a:lvl1pPr>
          </a:lstStyle>
          <a:p>
            <a:pPr marL="1143000" indent="-1143000"/>
            <a:r>
              <a:rPr lang="en-US" sz="7300" dirty="0" smtClean="0"/>
              <a:t>10. </a:t>
            </a:r>
            <a:r>
              <a:rPr lang="en-US" sz="7300" dirty="0"/>
              <a:t>Rewarding </a:t>
            </a:r>
            <a:r>
              <a:rPr lang="en-US" sz="7300" dirty="0" smtClean="0"/>
              <a:t>Corruption </a:t>
            </a:r>
            <a:r>
              <a:rPr lang="en-US" sz="7300" dirty="0"/>
              <a:t>F</a:t>
            </a:r>
            <a:r>
              <a:rPr lang="en-US" sz="7300" dirty="0" smtClean="0"/>
              <a:t>ighters</a:t>
            </a:r>
            <a:endParaRPr lang="en-US" sz="7300" dirty="0"/>
          </a:p>
        </p:txBody>
      </p:sp>
      <p:sp>
        <p:nvSpPr>
          <p:cNvPr id="135" name="What is corruption?…"/>
          <p:cNvSpPr txBox="1">
            <a:spLocks noGrp="1"/>
          </p:cNvSpPr>
          <p:nvPr>
            <p:ph type="body" idx="1"/>
          </p:nvPr>
        </p:nvSpPr>
        <p:spPr>
          <a:prstGeom prst="rect">
            <a:avLst/>
          </a:prstGeom>
        </p:spPr>
        <p:txBody>
          <a:bodyPr>
            <a:normAutofit/>
          </a:bodyPr>
          <a:lstStyle/>
          <a:p>
            <a:pPr marL="1143000" indent="-1143000">
              <a:buClr>
                <a:srgbClr val="D0960C"/>
              </a:buClr>
              <a:buFont typeface="+mj-lt"/>
              <a:buAutoNum type="alphaUcPeriod"/>
            </a:pPr>
            <a:r>
              <a:rPr lang="en-US" dirty="0" smtClean="0"/>
              <a:t>Protect and reward,</a:t>
            </a:r>
          </a:p>
          <a:p>
            <a:pPr marL="1143000" indent="-1143000">
              <a:buClr>
                <a:srgbClr val="D0960C"/>
              </a:buClr>
              <a:buFont typeface="+mj-lt"/>
              <a:buAutoNum type="alphaUcPeriod"/>
            </a:pPr>
            <a:r>
              <a:rPr lang="en-US" dirty="0" smtClean="0"/>
              <a:t>National recognition, </a:t>
            </a:r>
          </a:p>
          <a:p>
            <a:pPr marL="1143000" indent="-1143000">
              <a:buClr>
                <a:srgbClr val="D0960C"/>
              </a:buClr>
              <a:buFont typeface="+mj-lt"/>
              <a:buAutoNum type="alphaUcPeriod"/>
            </a:pPr>
            <a:r>
              <a:rPr lang="en-US" dirty="0" smtClean="0"/>
              <a:t>Encourage others to speak up, and </a:t>
            </a:r>
          </a:p>
          <a:p>
            <a:pPr marL="1143000" indent="-1143000">
              <a:buClr>
                <a:srgbClr val="D0960C"/>
              </a:buClr>
              <a:buFont typeface="+mj-lt"/>
              <a:buAutoNum type="alphaUcPeriod"/>
            </a:pPr>
            <a:r>
              <a:rPr lang="mr-IN" dirty="0" smtClean="0"/>
              <a:t>……</a:t>
            </a:r>
            <a:r>
              <a:rPr lang="en-US" dirty="0" smtClean="0"/>
              <a:t>.</a:t>
            </a:r>
          </a:p>
          <a:p>
            <a:pPr marL="0" indent="0">
              <a:buClr>
                <a:srgbClr val="F6C332"/>
              </a:buClr>
              <a:buNone/>
            </a:pPr>
            <a:endParaRPr dirty="0"/>
          </a:p>
        </p:txBody>
      </p:sp>
      <p:sp>
        <p:nvSpPr>
          <p:cNvPr id="136" name="Slide Number"/>
          <p:cNvSpPr txBox="1">
            <a:spLocks noGrp="1"/>
          </p:cNvSpPr>
          <p:nvPr>
            <p:ph type="sldNum" sz="quarter" idx="2"/>
          </p:nvPr>
        </p:nvSpPr>
        <p:spPr>
          <a:xfrm>
            <a:off x="21668676" y="12771251"/>
            <a:ext cx="398844" cy="613157"/>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17</a:t>
            </a:fld>
            <a:endParaRPr/>
          </a:p>
        </p:txBody>
      </p:sp>
    </p:spTree>
    <p:extLst>
      <p:ext uri="{BB962C8B-B14F-4D97-AF65-F5344CB8AC3E}">
        <p14:creationId xmlns:p14="http://schemas.microsoft.com/office/powerpoint/2010/main" val="291927996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Introduction"/>
          <p:cNvSpPr txBox="1">
            <a:spLocks noGrp="1"/>
          </p:cNvSpPr>
          <p:nvPr>
            <p:ph type="title"/>
          </p:nvPr>
        </p:nvSpPr>
        <p:spPr>
          <a:prstGeom prst="rect">
            <a:avLst/>
          </a:prstGeom>
        </p:spPr>
        <p:txBody>
          <a:bodyPr>
            <a:normAutofit/>
          </a:bodyPr>
          <a:lstStyle>
            <a:lvl1pPr>
              <a:defRPr sz="6600">
                <a:solidFill>
                  <a:srgbClr val="996600"/>
                </a:solidFill>
              </a:defRPr>
            </a:lvl1pPr>
          </a:lstStyle>
          <a:p>
            <a:pPr marL="1143000" indent="-1143000"/>
            <a:r>
              <a:rPr lang="en-US" sz="7300" dirty="0" smtClean="0"/>
              <a:t>So, What</a:t>
            </a:r>
            <a:r>
              <a:rPr lang="mr-IN" sz="7300" dirty="0" smtClean="0"/>
              <a:t>’</a:t>
            </a:r>
            <a:r>
              <a:rPr lang="en-US" sz="7300" dirty="0" smtClean="0"/>
              <a:t>s Next?</a:t>
            </a:r>
            <a:endParaRPr lang="en-US" sz="7300" dirty="0"/>
          </a:p>
        </p:txBody>
      </p:sp>
      <p:sp>
        <p:nvSpPr>
          <p:cNvPr id="135" name="What is corruption?…"/>
          <p:cNvSpPr txBox="1">
            <a:spLocks noGrp="1"/>
          </p:cNvSpPr>
          <p:nvPr>
            <p:ph type="body" idx="1"/>
          </p:nvPr>
        </p:nvSpPr>
        <p:spPr>
          <a:prstGeom prst="rect">
            <a:avLst/>
          </a:prstGeom>
        </p:spPr>
        <p:txBody>
          <a:bodyPr>
            <a:normAutofit lnSpcReduction="10000"/>
          </a:bodyPr>
          <a:lstStyle/>
          <a:p>
            <a:pPr marL="1143000" indent="-1143000">
              <a:buClr>
                <a:srgbClr val="D0960C"/>
              </a:buClr>
              <a:buFont typeface="+mj-lt"/>
              <a:buAutoNum type="alphaUcPeriod"/>
            </a:pPr>
            <a:r>
              <a:rPr lang="en-US" dirty="0" smtClean="0"/>
              <a:t>The National Anti-Corruption Strategy Vs. The Principles of Anti-Corruption,</a:t>
            </a:r>
          </a:p>
          <a:p>
            <a:pPr marL="1143000" indent="-1143000">
              <a:buClr>
                <a:srgbClr val="D0960C"/>
              </a:buClr>
              <a:buFont typeface="+mj-lt"/>
              <a:buAutoNum type="alphaUcPeriod"/>
            </a:pPr>
            <a:r>
              <a:rPr lang="en-US" dirty="0" smtClean="0"/>
              <a:t>Institutionalization of the fight against corruption,</a:t>
            </a:r>
          </a:p>
          <a:p>
            <a:pPr marL="1143000" indent="-1143000">
              <a:buClr>
                <a:srgbClr val="D0960C"/>
              </a:buClr>
              <a:buFont typeface="+mj-lt"/>
              <a:buAutoNum type="alphaUcPeriod"/>
            </a:pPr>
            <a:r>
              <a:rPr lang="en-US" dirty="0" smtClean="0"/>
              <a:t>Public engagement, citizenry, and </a:t>
            </a:r>
            <a:r>
              <a:rPr lang="en-US" dirty="0" smtClean="0"/>
              <a:t>patriotism</a:t>
            </a:r>
            <a:r>
              <a:rPr lang="en-US" dirty="0" smtClean="0"/>
              <a:t>,  </a:t>
            </a:r>
            <a:endParaRPr lang="en-US" dirty="0" smtClean="0"/>
          </a:p>
          <a:p>
            <a:pPr marL="1143000" indent="-1143000">
              <a:buClr>
                <a:srgbClr val="D0960C"/>
              </a:buClr>
              <a:buFont typeface="+mj-lt"/>
              <a:buAutoNum type="alphaUcPeriod"/>
            </a:pPr>
            <a:r>
              <a:rPr lang="en-US" dirty="0" smtClean="0"/>
              <a:t>Integrity and The </a:t>
            </a:r>
            <a:r>
              <a:rPr lang="en-US" dirty="0"/>
              <a:t>Principles of Anti-</a:t>
            </a:r>
            <a:r>
              <a:rPr lang="en-US" dirty="0" smtClean="0"/>
              <a:t>Corruption</a:t>
            </a:r>
            <a:endParaRPr lang="en-US" dirty="0" smtClean="0"/>
          </a:p>
          <a:p>
            <a:pPr marL="0" indent="0">
              <a:buClr>
                <a:srgbClr val="D0960C"/>
              </a:buClr>
              <a:buNone/>
            </a:pPr>
            <a:endParaRPr lang="en-US" dirty="0" smtClean="0"/>
          </a:p>
          <a:p>
            <a:pPr marL="0" indent="0">
              <a:buClr>
                <a:srgbClr val="D0960C"/>
              </a:buClr>
              <a:buNone/>
            </a:pPr>
            <a:endParaRPr lang="en-US" dirty="0"/>
          </a:p>
          <a:p>
            <a:pPr marL="0" indent="0">
              <a:buClr>
                <a:srgbClr val="D0960C"/>
              </a:buClr>
              <a:buNone/>
            </a:pPr>
            <a:r>
              <a:rPr lang="en-US" dirty="0" smtClean="0"/>
              <a:t>                            </a:t>
            </a:r>
            <a:r>
              <a:rPr lang="en-US" b="1" dirty="0" smtClean="0"/>
              <a:t>Corruption Amount </a:t>
            </a:r>
            <a:endParaRPr lang="en-US" b="1" dirty="0"/>
          </a:p>
        </p:txBody>
      </p:sp>
      <p:sp>
        <p:nvSpPr>
          <p:cNvPr id="136" name="Slide Number"/>
          <p:cNvSpPr txBox="1">
            <a:spLocks noGrp="1"/>
          </p:cNvSpPr>
          <p:nvPr>
            <p:ph type="sldNum" sz="quarter" idx="2"/>
          </p:nvPr>
        </p:nvSpPr>
        <p:spPr>
          <a:xfrm>
            <a:off x="21668676" y="12771251"/>
            <a:ext cx="398844" cy="613157"/>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18</a:t>
            </a:fld>
            <a:endParaRPr/>
          </a:p>
        </p:txBody>
      </p:sp>
      <p:cxnSp>
        <p:nvCxnSpPr>
          <p:cNvPr id="3" name="Straight Connector 2"/>
          <p:cNvCxnSpPr/>
          <p:nvPr/>
        </p:nvCxnSpPr>
        <p:spPr>
          <a:xfrm flipV="1">
            <a:off x="4191000" y="9302750"/>
            <a:ext cx="14573250" cy="63500"/>
          </a:xfrm>
          <a:prstGeom prst="line">
            <a:avLst/>
          </a:prstGeom>
          <a:noFill/>
          <a:ln w="50800" cap="flat">
            <a:solidFill>
              <a:srgbClr val="D0960C"/>
            </a:solidFill>
            <a:prstDash val="solid"/>
            <a:round/>
          </a:ln>
          <a:effectLst>
            <a:outerShdw blurRad="88900" dist="38100" dir="5400000" rotWithShape="0">
              <a:srgbClr val="000000">
                <a:alpha val="38000"/>
              </a:srgbClr>
            </a:outerShdw>
          </a:effectLst>
          <a:sp3d/>
        </p:spPr>
        <p:style>
          <a:lnRef idx="0">
            <a:scrgbClr r="0" g="0" b="0"/>
          </a:lnRef>
          <a:fillRef idx="0">
            <a:scrgbClr r="0" g="0" b="0"/>
          </a:fillRef>
          <a:effectRef idx="0">
            <a:scrgbClr r="0" g="0" b="0"/>
          </a:effectRef>
          <a:fontRef idx="none"/>
        </p:style>
      </p:cxnSp>
      <p:sp>
        <p:nvSpPr>
          <p:cNvPr id="4" name="Up Arrow 3"/>
          <p:cNvSpPr/>
          <p:nvPr/>
        </p:nvSpPr>
        <p:spPr>
          <a:xfrm flipH="1">
            <a:off x="2399663" y="9507780"/>
            <a:ext cx="3582673" cy="2143979"/>
          </a:xfrm>
          <a:prstGeom prst="upArrow">
            <a:avLst>
              <a:gd name="adj1" fmla="val 50000"/>
              <a:gd name="adj2" fmla="val 59214"/>
            </a:avLst>
          </a:prstGeom>
          <a:ln/>
        </p:spPr>
        <p:style>
          <a:lnRef idx="2">
            <a:schemeClr val="accent2"/>
          </a:lnRef>
          <a:fillRef idx="1">
            <a:schemeClr val="lt1"/>
          </a:fillRef>
          <a:effectRef idx="0">
            <a:schemeClr val="accent2"/>
          </a:effectRef>
          <a:fontRef idx="minor">
            <a:schemeClr val="dk1"/>
          </a:fontRef>
        </p:style>
        <p:txBody>
          <a:bodyPr rot="0" spcFirstLastPara="1" vertOverflow="overflow" horzOverflow="overflow" vert="horz" wrap="square" lIns="109727" tIns="109727" rIns="109727" bIns="109727" numCol="1" spcCol="38100" rtlCol="0" anchor="ctr">
            <a:spAutoFit/>
          </a:bodyPr>
          <a:lstStyle/>
          <a:p>
            <a:pPr marL="0" marR="0" indent="0" algn="l" defTabSz="2194560" rtl="0" fontAlgn="auto" latinLnBrk="0" hangingPunct="0">
              <a:lnSpc>
                <a:spcPct val="100000"/>
              </a:lnSpc>
              <a:spcBef>
                <a:spcPts val="0"/>
              </a:spcBef>
              <a:spcAft>
                <a:spcPts val="0"/>
              </a:spcAft>
              <a:buClrTx/>
              <a:buSzTx/>
              <a:buFontTx/>
              <a:buNone/>
              <a:tabLst/>
            </a:pPr>
            <a:r>
              <a:rPr lang="en-US" dirty="0" smtClean="0"/>
              <a:t>Dec. 9, 2019</a:t>
            </a:r>
            <a:endParaRPr kumimoji="0" lang="en-US" sz="4200" b="0" i="0" u="none" strike="noStrike" cap="none" spc="0" normalizeH="0" baseline="0" dirty="0">
              <a:ln>
                <a:noFill/>
              </a:ln>
              <a:solidFill>
                <a:srgbClr val="000000"/>
              </a:solidFill>
              <a:effectLst/>
              <a:uFillTx/>
              <a:latin typeface="Garamond"/>
              <a:ea typeface="Garamond"/>
              <a:cs typeface="Garamond"/>
              <a:sym typeface="Garamond"/>
            </a:endParaRPr>
          </a:p>
        </p:txBody>
      </p:sp>
      <p:sp>
        <p:nvSpPr>
          <p:cNvPr id="10" name="Up Arrow 9"/>
          <p:cNvSpPr/>
          <p:nvPr/>
        </p:nvSpPr>
        <p:spPr>
          <a:xfrm flipH="1">
            <a:off x="16972913" y="9507780"/>
            <a:ext cx="3582673" cy="2143979"/>
          </a:xfrm>
          <a:prstGeom prst="upArrow">
            <a:avLst>
              <a:gd name="adj1" fmla="val 50000"/>
              <a:gd name="adj2" fmla="val 59214"/>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109727" tIns="109727" rIns="109727" bIns="109727" numCol="1" spcCol="38100" rtlCol="0" anchor="ctr">
            <a:spAutoFit/>
          </a:bodyPr>
          <a:lstStyle/>
          <a:p>
            <a:pPr marL="0" marR="0" indent="0" algn="l" defTabSz="2194560" rtl="0" fontAlgn="auto" latinLnBrk="0" hangingPunct="0">
              <a:lnSpc>
                <a:spcPct val="100000"/>
              </a:lnSpc>
              <a:spcBef>
                <a:spcPts val="0"/>
              </a:spcBef>
              <a:spcAft>
                <a:spcPts val="0"/>
              </a:spcAft>
              <a:buClrTx/>
              <a:buSzTx/>
              <a:buFontTx/>
              <a:buNone/>
              <a:tabLst/>
            </a:pPr>
            <a:r>
              <a:rPr lang="en-US" dirty="0" smtClean="0"/>
              <a:t>Dec. 9, 2020</a:t>
            </a:r>
            <a:endParaRPr kumimoji="0" lang="en-US" sz="4200" b="0" i="0" u="none" strike="noStrike" cap="none" spc="0" normalizeH="0" baseline="0" dirty="0">
              <a:ln>
                <a:noFill/>
              </a:ln>
              <a:solidFill>
                <a:srgbClr val="000000"/>
              </a:solidFill>
              <a:effectLst/>
              <a:uFillTx/>
              <a:latin typeface="Garamond"/>
              <a:ea typeface="Garamond"/>
              <a:cs typeface="Garamond"/>
              <a:sym typeface="Garamond"/>
            </a:endParaRPr>
          </a:p>
        </p:txBody>
      </p:sp>
    </p:spTree>
    <p:extLst>
      <p:ext uri="{BB962C8B-B14F-4D97-AF65-F5344CB8AC3E}">
        <p14:creationId xmlns:p14="http://schemas.microsoft.com/office/powerpoint/2010/main" val="312096638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Q and A"/>
          <p:cNvSpPr txBox="1">
            <a:spLocks noGrp="1"/>
          </p:cNvSpPr>
          <p:nvPr>
            <p:ph type="title"/>
          </p:nvPr>
        </p:nvSpPr>
        <p:spPr>
          <a:prstGeom prst="rect">
            <a:avLst/>
          </a:prstGeom>
        </p:spPr>
        <p:txBody>
          <a:bodyPr/>
          <a:lstStyle>
            <a:lvl1pPr>
              <a:defRPr sz="6600">
                <a:solidFill>
                  <a:srgbClr val="996600"/>
                </a:solidFill>
              </a:defRPr>
            </a:lvl1pPr>
          </a:lstStyle>
          <a:p>
            <a:r>
              <a:t>Q and A</a:t>
            </a:r>
          </a:p>
        </p:txBody>
      </p:sp>
      <p:sp>
        <p:nvSpPr>
          <p:cNvPr id="147" name="Thank You"/>
          <p:cNvSpPr txBox="1">
            <a:spLocks noGrp="1"/>
          </p:cNvSpPr>
          <p:nvPr>
            <p:ph type="body" idx="1"/>
          </p:nvPr>
        </p:nvSpPr>
        <p:spPr>
          <a:prstGeom prst="rect">
            <a:avLst/>
          </a:prstGeom>
        </p:spPr>
        <p:txBody>
          <a:bodyPr/>
          <a:lstStyle/>
          <a:p>
            <a:pPr marL="808264" indent="-808264">
              <a:buClr>
                <a:srgbClr val="F6C332"/>
              </a:buClr>
            </a:pPr>
            <a:endParaRPr/>
          </a:p>
          <a:p>
            <a:pPr marL="808264" indent="-808264">
              <a:buClr>
                <a:srgbClr val="F6C332"/>
              </a:buClr>
            </a:pPr>
            <a:endParaRPr/>
          </a:p>
          <a:p>
            <a:pPr marL="808264" indent="-808264">
              <a:buClr>
                <a:srgbClr val="F6C332"/>
              </a:buClr>
            </a:pPr>
            <a:endParaRPr/>
          </a:p>
          <a:p>
            <a:pPr marL="0" indent="0" algn="ctr">
              <a:buClr>
                <a:srgbClr val="F6C332"/>
              </a:buClr>
              <a:buSzTx/>
              <a:buNone/>
            </a:pPr>
            <a:r>
              <a:t>Thank You</a:t>
            </a:r>
          </a:p>
        </p:txBody>
      </p:sp>
      <p:sp>
        <p:nvSpPr>
          <p:cNvPr id="148" name="Slide Number"/>
          <p:cNvSpPr txBox="1">
            <a:spLocks noGrp="1"/>
          </p:cNvSpPr>
          <p:nvPr>
            <p:ph type="sldNum" sz="quarter" idx="2"/>
          </p:nvPr>
        </p:nvSpPr>
        <p:spPr>
          <a:xfrm>
            <a:off x="21668676" y="12771251"/>
            <a:ext cx="398844" cy="613157"/>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19</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A bit About Us"/>
          <p:cNvSpPr txBox="1">
            <a:spLocks noGrp="1"/>
          </p:cNvSpPr>
          <p:nvPr>
            <p:ph type="title"/>
          </p:nvPr>
        </p:nvSpPr>
        <p:spPr>
          <a:prstGeom prst="rect">
            <a:avLst/>
          </a:prstGeom>
        </p:spPr>
        <p:txBody>
          <a:bodyPr>
            <a:normAutofit/>
          </a:bodyPr>
          <a:lstStyle>
            <a:lvl1pPr>
              <a:defRPr sz="6600">
                <a:solidFill>
                  <a:srgbClr val="996600"/>
                </a:solidFill>
              </a:defRPr>
            </a:lvl1pPr>
          </a:lstStyle>
          <a:p>
            <a:pPr algn="l"/>
            <a:r>
              <a:rPr lang="en-US" sz="6000" dirty="0" smtClean="0"/>
              <a:t>Copyright </a:t>
            </a:r>
            <a:r>
              <a:rPr lang="en-US" sz="6000" dirty="0"/>
              <a:t>© 2019, The American Anti-Corruption Institute </a:t>
            </a:r>
            <a:r>
              <a:rPr lang="en-US" sz="6000" dirty="0" err="1"/>
              <a:t>llc</a:t>
            </a:r>
            <a:r>
              <a:rPr lang="en-US" sz="6000" dirty="0"/>
              <a:t>. </a:t>
            </a:r>
          </a:p>
        </p:txBody>
      </p:sp>
      <p:sp>
        <p:nvSpPr>
          <p:cNvPr id="131" name="The American Anti-Corruption Institute (AACI)…"/>
          <p:cNvSpPr txBox="1">
            <a:spLocks noGrp="1"/>
          </p:cNvSpPr>
          <p:nvPr>
            <p:ph type="body" idx="1"/>
          </p:nvPr>
        </p:nvSpPr>
        <p:spPr>
          <a:prstGeom prst="rect">
            <a:avLst/>
          </a:prstGeom>
        </p:spPr>
        <p:txBody>
          <a:bodyPr>
            <a:normAutofit fontScale="92500" lnSpcReduction="20000"/>
          </a:bodyPr>
          <a:lstStyle/>
          <a:p>
            <a:pPr marL="0" indent="0">
              <a:buNone/>
            </a:pPr>
            <a:r>
              <a:rPr lang="en-US" dirty="0" smtClean="0"/>
              <a:t>All </a:t>
            </a:r>
            <a:r>
              <a:rPr lang="en-US" dirty="0"/>
              <a:t>Rights Reserved. No part of this publication may be reproduced, redistributed, transmitted or displayed in any form or by any means without written permission. For information regarding licensing and reprint permissions, please contact The American Anti-Corruption Institute (AACI), licensing and permissions for The AACI copyrighted materials. Direct all inquiries to </a:t>
            </a:r>
            <a:r>
              <a:rPr lang="en-US" dirty="0" err="1"/>
              <a:t>copyright@THEAACI.com</a:t>
            </a:r>
            <a:r>
              <a:rPr lang="en-US" dirty="0"/>
              <a:t> or to The American Anti-Corruption Institute (AACI), Attn: Manager, Rights and Permissions, 1204 East Baseline Road, Suite 106, Tempe, AZ 85283. Telephone inquiries may be directed to (603) 235-0956.</a:t>
            </a:r>
          </a:p>
          <a:p>
            <a:pPr marL="0" indent="0">
              <a:buNone/>
            </a:pPr>
            <a:r>
              <a:rPr lang="en-US" dirty="0"/>
              <a:t> </a:t>
            </a:r>
          </a:p>
          <a:p>
            <a:pPr marL="0" indent="0">
              <a:buClr>
                <a:srgbClr val="F6C332"/>
              </a:buClr>
              <a:buNone/>
            </a:pPr>
            <a:endParaRPr dirty="0"/>
          </a:p>
        </p:txBody>
      </p:sp>
      <p:sp>
        <p:nvSpPr>
          <p:cNvPr id="132" name="Slide Number"/>
          <p:cNvSpPr txBox="1">
            <a:spLocks noGrp="1"/>
          </p:cNvSpPr>
          <p:nvPr>
            <p:ph type="sldNum" sz="quarter" idx="2"/>
          </p:nvPr>
        </p:nvSpPr>
        <p:spPr>
          <a:xfrm>
            <a:off x="21668676" y="12771251"/>
            <a:ext cx="398844" cy="613157"/>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Worldwide Presence"/>
          <p:cNvSpPr txBox="1">
            <a:spLocks noGrp="1"/>
          </p:cNvSpPr>
          <p:nvPr>
            <p:ph type="title"/>
          </p:nvPr>
        </p:nvSpPr>
        <p:spPr>
          <a:prstGeom prst="rect">
            <a:avLst/>
          </a:prstGeom>
        </p:spPr>
        <p:txBody>
          <a:bodyPr/>
          <a:lstStyle>
            <a:lvl1pPr>
              <a:defRPr sz="6600">
                <a:solidFill>
                  <a:srgbClr val="996600"/>
                </a:solidFill>
              </a:defRPr>
            </a:lvl1pPr>
          </a:lstStyle>
          <a:p>
            <a:r>
              <a:t>Worldwide Presence</a:t>
            </a:r>
          </a:p>
        </p:txBody>
      </p:sp>
      <p:sp>
        <p:nvSpPr>
          <p:cNvPr id="151" name="Slide Number"/>
          <p:cNvSpPr txBox="1">
            <a:spLocks noGrp="1"/>
          </p:cNvSpPr>
          <p:nvPr>
            <p:ph type="sldNum" sz="quarter" idx="2"/>
          </p:nvPr>
        </p:nvSpPr>
        <p:spPr>
          <a:xfrm>
            <a:off x="21668676" y="12771251"/>
            <a:ext cx="398844" cy="613157"/>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20</a:t>
            </a:fld>
            <a:endParaRPr/>
          </a:p>
        </p:txBody>
      </p:sp>
      <p:sp>
        <p:nvSpPr>
          <p:cNvPr id="152" name="The U.S."/>
          <p:cNvSpPr txBox="1"/>
          <p:nvPr/>
        </p:nvSpPr>
        <p:spPr>
          <a:xfrm>
            <a:off x="3228695" y="2665222"/>
            <a:ext cx="2202976" cy="816356"/>
          </a:xfrm>
          <a:prstGeom prst="rect">
            <a:avLst/>
          </a:prstGeom>
          <a:ln w="25400">
            <a:miter lim="400000"/>
          </a:ln>
          <a:extLst>
            <a:ext uri="{C572A759-6A51-4108-AA02-DFA0A04FC94B}">
              <ma14:wrappingTextBoxFlag xmlns:ma14="http://schemas.microsoft.com/office/mac/drawingml/2011/main" val="1"/>
            </a:ext>
          </a:extLst>
        </p:spPr>
        <p:txBody>
          <a:bodyPr wrap="none" lIns="109727" tIns="109727" rIns="109727" bIns="109727">
            <a:spAutoFit/>
          </a:bodyPr>
          <a:lstStyle>
            <a:lvl1pPr>
              <a:defRPr b="1"/>
            </a:lvl1pPr>
          </a:lstStyle>
          <a:p>
            <a:r>
              <a:t>The U.S.</a:t>
            </a:r>
          </a:p>
        </p:txBody>
      </p:sp>
      <p:sp>
        <p:nvSpPr>
          <p:cNvPr id="153" name="Canada"/>
          <p:cNvSpPr txBox="1"/>
          <p:nvPr/>
        </p:nvSpPr>
        <p:spPr>
          <a:xfrm>
            <a:off x="3228695" y="3757421"/>
            <a:ext cx="1949038" cy="816357"/>
          </a:xfrm>
          <a:prstGeom prst="rect">
            <a:avLst/>
          </a:prstGeom>
          <a:ln w="25400">
            <a:miter lim="400000"/>
          </a:ln>
          <a:extLst>
            <a:ext uri="{C572A759-6A51-4108-AA02-DFA0A04FC94B}">
              <ma14:wrappingTextBoxFlag xmlns:ma14="http://schemas.microsoft.com/office/mac/drawingml/2011/main" val="1"/>
            </a:ext>
          </a:extLst>
        </p:spPr>
        <p:txBody>
          <a:bodyPr wrap="none" lIns="109727" tIns="109727" rIns="109727" bIns="109727">
            <a:spAutoFit/>
          </a:bodyPr>
          <a:lstStyle>
            <a:lvl1pPr>
              <a:defRPr b="1"/>
            </a:lvl1pPr>
          </a:lstStyle>
          <a:p>
            <a:r>
              <a:t>Canada</a:t>
            </a:r>
          </a:p>
        </p:txBody>
      </p:sp>
      <p:sp>
        <p:nvSpPr>
          <p:cNvPr id="154" name="The Middle East and Africa…"/>
          <p:cNvSpPr txBox="1"/>
          <p:nvPr/>
        </p:nvSpPr>
        <p:spPr>
          <a:xfrm>
            <a:off x="6318380" y="2620772"/>
            <a:ext cx="7472325" cy="8991601"/>
          </a:xfrm>
          <a:prstGeom prst="rect">
            <a:avLst/>
          </a:prstGeom>
          <a:ln w="25400">
            <a:miter lim="400000"/>
          </a:ln>
          <a:extLst>
            <a:ext uri="{C572A759-6A51-4108-AA02-DFA0A04FC94B}">
              <ma14:wrappingTextBoxFlag xmlns:ma14="http://schemas.microsoft.com/office/mac/drawingml/2011/main" val="1"/>
            </a:ext>
          </a:extLst>
        </p:spPr>
        <p:txBody>
          <a:bodyPr wrap="none" lIns="109727" tIns="109727" rIns="109727" bIns="109727">
            <a:spAutoFit/>
          </a:bodyPr>
          <a:lstStyle/>
          <a:p>
            <a:pPr>
              <a:spcBef>
                <a:spcPts val="1100"/>
              </a:spcBef>
              <a:buClr>
                <a:srgbClr val="DCAF2D"/>
              </a:buClr>
              <a:buFont typeface="Arial"/>
              <a:defRPr b="1"/>
            </a:pPr>
            <a:r>
              <a:t>The Middle East and Africa</a:t>
            </a:r>
          </a:p>
          <a:p>
            <a:pPr lvl="1">
              <a:spcBef>
                <a:spcPts val="1100"/>
              </a:spcBef>
              <a:buClr>
                <a:srgbClr val="DCAF2D"/>
              </a:buClr>
              <a:buFont typeface="Arial"/>
            </a:pPr>
            <a:r>
              <a:t>Dubai</a:t>
            </a:r>
          </a:p>
          <a:p>
            <a:pPr lvl="1">
              <a:spcBef>
                <a:spcPts val="1100"/>
              </a:spcBef>
              <a:buClr>
                <a:srgbClr val="DCAF2D"/>
              </a:buClr>
              <a:buFont typeface="Arial"/>
            </a:pPr>
            <a:r>
              <a:t>Saudi Arabia</a:t>
            </a:r>
          </a:p>
          <a:p>
            <a:pPr lvl="1">
              <a:spcBef>
                <a:spcPts val="1100"/>
              </a:spcBef>
              <a:buClr>
                <a:srgbClr val="DCAF2D"/>
              </a:buClr>
              <a:buFont typeface="Arial"/>
            </a:pPr>
            <a:r>
              <a:t>State of Qatar</a:t>
            </a:r>
          </a:p>
          <a:p>
            <a:pPr lvl="1">
              <a:spcBef>
                <a:spcPts val="1100"/>
              </a:spcBef>
              <a:buClr>
                <a:srgbClr val="DCAF2D"/>
              </a:buClr>
              <a:buFont typeface="Arial"/>
            </a:pPr>
            <a:r>
              <a:t>Lebanon</a:t>
            </a:r>
          </a:p>
          <a:p>
            <a:pPr lvl="1">
              <a:spcBef>
                <a:spcPts val="1100"/>
              </a:spcBef>
              <a:buClr>
                <a:srgbClr val="DCAF2D"/>
              </a:buClr>
              <a:buFont typeface="Arial"/>
            </a:pPr>
            <a:r>
              <a:t>Jordan</a:t>
            </a:r>
          </a:p>
          <a:p>
            <a:pPr lvl="1">
              <a:spcBef>
                <a:spcPts val="1100"/>
              </a:spcBef>
              <a:buClr>
                <a:srgbClr val="DCAF2D"/>
              </a:buClr>
              <a:buFont typeface="Arial"/>
            </a:pPr>
            <a:r>
              <a:t>Iraq</a:t>
            </a:r>
          </a:p>
          <a:p>
            <a:pPr lvl="1">
              <a:spcBef>
                <a:spcPts val="1100"/>
              </a:spcBef>
              <a:buClr>
                <a:srgbClr val="DCAF2D"/>
              </a:buClr>
              <a:buFont typeface="Arial"/>
            </a:pPr>
            <a:r>
              <a:t>Palestine</a:t>
            </a:r>
          </a:p>
          <a:p>
            <a:pPr lvl="1">
              <a:spcBef>
                <a:spcPts val="1100"/>
              </a:spcBef>
              <a:buClr>
                <a:srgbClr val="DCAF2D"/>
              </a:buClr>
              <a:buFont typeface="Arial"/>
            </a:pPr>
            <a:r>
              <a:t>Nigeria </a:t>
            </a:r>
          </a:p>
          <a:p>
            <a:pPr lvl="1">
              <a:spcBef>
                <a:spcPts val="1100"/>
              </a:spcBef>
              <a:buClr>
                <a:srgbClr val="DCAF2D"/>
              </a:buClr>
              <a:buFont typeface="Arial"/>
            </a:pPr>
            <a:r>
              <a:t>Kenya</a:t>
            </a:r>
          </a:p>
          <a:p>
            <a:pPr lvl="1">
              <a:spcBef>
                <a:spcPts val="1100"/>
              </a:spcBef>
              <a:buClr>
                <a:srgbClr val="DCAF2D"/>
              </a:buClr>
              <a:buFont typeface="Arial"/>
            </a:pPr>
            <a:r>
              <a:t>South Africa</a:t>
            </a:r>
          </a:p>
        </p:txBody>
      </p:sp>
      <p:sp>
        <p:nvSpPr>
          <p:cNvPr id="155" name="European Union…"/>
          <p:cNvSpPr txBox="1"/>
          <p:nvPr/>
        </p:nvSpPr>
        <p:spPr>
          <a:xfrm>
            <a:off x="15198202" y="2687319"/>
            <a:ext cx="5870302" cy="6939789"/>
          </a:xfrm>
          <a:prstGeom prst="rect">
            <a:avLst/>
          </a:prstGeom>
          <a:ln w="25400">
            <a:miter lim="400000"/>
          </a:ln>
          <a:extLst>
            <a:ext uri="{C572A759-6A51-4108-AA02-DFA0A04FC94B}">
              <ma14:wrappingTextBoxFlag xmlns:ma14="http://schemas.microsoft.com/office/mac/drawingml/2011/main" val="1"/>
            </a:ext>
          </a:extLst>
        </p:spPr>
        <p:txBody>
          <a:bodyPr lIns="109727" tIns="109727" rIns="109727" bIns="109727">
            <a:spAutoFit/>
          </a:bodyPr>
          <a:lstStyle/>
          <a:p>
            <a:pPr>
              <a:spcBef>
                <a:spcPts val="1100"/>
              </a:spcBef>
              <a:buClr>
                <a:srgbClr val="DCAF2D"/>
              </a:buClr>
              <a:buFont typeface="Arial"/>
              <a:defRPr b="1"/>
            </a:pPr>
            <a:r>
              <a:t>European Union</a:t>
            </a:r>
          </a:p>
          <a:p>
            <a:pPr>
              <a:spcBef>
                <a:spcPts val="1100"/>
              </a:spcBef>
              <a:buClr>
                <a:srgbClr val="DCAF2D"/>
              </a:buClr>
              <a:buFont typeface="Arial"/>
            </a:pPr>
            <a:r>
              <a:t>United Kingdom </a:t>
            </a:r>
          </a:p>
          <a:p>
            <a:pPr>
              <a:spcBef>
                <a:spcPts val="1100"/>
              </a:spcBef>
              <a:buClr>
                <a:srgbClr val="DCAF2D"/>
              </a:buClr>
              <a:buFont typeface="Arial"/>
            </a:pPr>
            <a:r>
              <a:t>Ireland</a:t>
            </a:r>
          </a:p>
          <a:p>
            <a:pPr>
              <a:spcBef>
                <a:spcPts val="1100"/>
              </a:spcBef>
              <a:buClr>
                <a:srgbClr val="DCAF2D"/>
              </a:buClr>
              <a:buFont typeface="Arial"/>
            </a:pPr>
            <a:r>
              <a:t>Netherlands</a:t>
            </a:r>
          </a:p>
          <a:p>
            <a:pPr>
              <a:spcBef>
                <a:spcPts val="1100"/>
              </a:spcBef>
              <a:buClr>
                <a:srgbClr val="DCAF2D"/>
              </a:buClr>
              <a:buFont typeface="Arial"/>
            </a:pPr>
            <a:r>
              <a:t>Belgium</a:t>
            </a:r>
          </a:p>
          <a:p>
            <a:pPr>
              <a:spcBef>
                <a:spcPts val="1100"/>
              </a:spcBef>
              <a:buClr>
                <a:srgbClr val="DCAF2D"/>
              </a:buClr>
              <a:buFont typeface="Arial"/>
            </a:pPr>
            <a:r>
              <a:t>Malta</a:t>
            </a:r>
          </a:p>
          <a:p>
            <a:pPr>
              <a:spcBef>
                <a:spcPts val="1100"/>
              </a:spcBef>
              <a:buClr>
                <a:srgbClr val="DCAF2D"/>
              </a:buClr>
              <a:buFont typeface="Arial"/>
            </a:pPr>
            <a:r>
              <a:t>Strasburg</a:t>
            </a:r>
          </a:p>
          <a:p>
            <a:pPr>
              <a:spcBef>
                <a:spcPts val="1100"/>
              </a:spcBef>
              <a:buClr>
                <a:srgbClr val="DCAF2D"/>
              </a:buClr>
              <a:buFont typeface="Arial"/>
              <a:defRPr sz="4800"/>
            </a:pPr>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lide Number"/>
          <p:cNvSpPr txBox="1">
            <a:spLocks noGrp="1"/>
          </p:cNvSpPr>
          <p:nvPr>
            <p:ph type="sldNum" sz="quarter" idx="2"/>
          </p:nvPr>
        </p:nvSpPr>
        <p:spPr>
          <a:xfrm>
            <a:off x="21668676" y="12771251"/>
            <a:ext cx="398844" cy="613157"/>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21</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A bit About Us"/>
          <p:cNvSpPr txBox="1">
            <a:spLocks noGrp="1"/>
          </p:cNvSpPr>
          <p:nvPr>
            <p:ph type="title"/>
          </p:nvPr>
        </p:nvSpPr>
        <p:spPr>
          <a:prstGeom prst="rect">
            <a:avLst/>
          </a:prstGeom>
        </p:spPr>
        <p:txBody>
          <a:bodyPr/>
          <a:lstStyle>
            <a:lvl1pPr>
              <a:defRPr sz="6600">
                <a:solidFill>
                  <a:srgbClr val="996600"/>
                </a:solidFill>
              </a:defRPr>
            </a:lvl1pPr>
          </a:lstStyle>
          <a:p>
            <a:r>
              <a:t>A bit About Us</a:t>
            </a:r>
          </a:p>
        </p:txBody>
      </p:sp>
      <p:sp>
        <p:nvSpPr>
          <p:cNvPr id="131" name="The American Anti-Corruption Institute (AACI)…"/>
          <p:cNvSpPr txBox="1">
            <a:spLocks noGrp="1"/>
          </p:cNvSpPr>
          <p:nvPr>
            <p:ph type="body" idx="1"/>
          </p:nvPr>
        </p:nvSpPr>
        <p:spPr>
          <a:prstGeom prst="rect">
            <a:avLst/>
          </a:prstGeom>
        </p:spPr>
        <p:txBody>
          <a:bodyPr/>
          <a:lstStyle/>
          <a:p>
            <a:pPr marL="808264" indent="-808264">
              <a:buClr>
                <a:srgbClr val="F6C332"/>
              </a:buClr>
            </a:pPr>
            <a:r>
              <a:rPr dirty="0"/>
              <a:t>The American Anti-Corruption Institute (AACI)</a:t>
            </a:r>
          </a:p>
          <a:p>
            <a:pPr marL="808264" indent="-808264">
              <a:buClr>
                <a:srgbClr val="F6C332"/>
              </a:buClr>
            </a:pPr>
            <a:r>
              <a:rPr dirty="0"/>
              <a:t>Tomorrow’s Advice s.a.r.l.</a:t>
            </a:r>
          </a:p>
          <a:p>
            <a:pPr marL="808264" indent="-808264">
              <a:buClr>
                <a:srgbClr val="F6C332"/>
              </a:buClr>
            </a:pPr>
            <a:r>
              <a:rPr dirty="0"/>
              <a:t>Lebanon CACM</a:t>
            </a:r>
          </a:p>
        </p:txBody>
      </p:sp>
      <p:sp>
        <p:nvSpPr>
          <p:cNvPr id="132" name="Slide Number"/>
          <p:cNvSpPr txBox="1">
            <a:spLocks noGrp="1"/>
          </p:cNvSpPr>
          <p:nvPr>
            <p:ph type="sldNum" sz="quarter" idx="2"/>
          </p:nvPr>
        </p:nvSpPr>
        <p:spPr>
          <a:xfrm>
            <a:off x="21668676" y="12771251"/>
            <a:ext cx="398844" cy="613157"/>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3</a:t>
            </a:fld>
            <a:endParaRPr/>
          </a:p>
        </p:txBody>
      </p:sp>
    </p:spTree>
    <p:extLst>
      <p:ext uri="{BB962C8B-B14F-4D97-AF65-F5344CB8AC3E}">
        <p14:creationId xmlns:p14="http://schemas.microsoft.com/office/powerpoint/2010/main" val="167572364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Introduction"/>
          <p:cNvSpPr txBox="1">
            <a:spLocks noGrp="1"/>
          </p:cNvSpPr>
          <p:nvPr>
            <p:ph type="title"/>
          </p:nvPr>
        </p:nvSpPr>
        <p:spPr>
          <a:prstGeom prst="rect">
            <a:avLst/>
          </a:prstGeom>
        </p:spPr>
        <p:txBody>
          <a:bodyPr/>
          <a:lstStyle>
            <a:lvl1pPr>
              <a:defRPr sz="6600">
                <a:solidFill>
                  <a:srgbClr val="996600"/>
                </a:solidFill>
              </a:defRPr>
            </a:lvl1pPr>
          </a:lstStyle>
          <a:p>
            <a:r>
              <a:rPr dirty="0"/>
              <a:t>Introduction</a:t>
            </a:r>
          </a:p>
        </p:txBody>
      </p:sp>
      <p:sp>
        <p:nvSpPr>
          <p:cNvPr id="135" name="What is corruption?…"/>
          <p:cNvSpPr txBox="1">
            <a:spLocks noGrp="1"/>
          </p:cNvSpPr>
          <p:nvPr>
            <p:ph type="body" idx="1"/>
          </p:nvPr>
        </p:nvSpPr>
        <p:spPr>
          <a:prstGeom prst="rect">
            <a:avLst/>
          </a:prstGeom>
        </p:spPr>
        <p:txBody>
          <a:bodyPr/>
          <a:lstStyle/>
          <a:p>
            <a:pPr marL="808264" indent="-808264">
              <a:buClr>
                <a:srgbClr val="F6C332"/>
              </a:buClr>
            </a:pPr>
            <a:r>
              <a:rPr dirty="0"/>
              <a:t>What is corruption? </a:t>
            </a:r>
          </a:p>
          <a:p>
            <a:pPr marL="808264" indent="-808264">
              <a:buClr>
                <a:srgbClr val="F6C332"/>
              </a:buClr>
            </a:pPr>
            <a:r>
              <a:rPr dirty="0"/>
              <a:t>Is there a corruption-free entity, community, or country? why? </a:t>
            </a:r>
          </a:p>
          <a:p>
            <a:pPr marL="808264" indent="-808264">
              <a:buClr>
                <a:srgbClr val="F6C332"/>
              </a:buClr>
            </a:pPr>
            <a:r>
              <a:rPr dirty="0"/>
              <a:t>Where does corruption flourish?</a:t>
            </a:r>
          </a:p>
          <a:p>
            <a:pPr marL="808264" indent="-808264">
              <a:buClr>
                <a:srgbClr val="F6C332"/>
              </a:buClr>
            </a:pPr>
            <a:r>
              <a:rPr dirty="0"/>
              <a:t>What are the ramifications of corruption?  </a:t>
            </a:r>
          </a:p>
        </p:txBody>
      </p:sp>
      <p:sp>
        <p:nvSpPr>
          <p:cNvPr id="136" name="Slide Number"/>
          <p:cNvSpPr txBox="1">
            <a:spLocks noGrp="1"/>
          </p:cNvSpPr>
          <p:nvPr>
            <p:ph type="sldNum" sz="quarter" idx="2"/>
          </p:nvPr>
        </p:nvSpPr>
        <p:spPr>
          <a:xfrm>
            <a:off x="21668676" y="12771251"/>
            <a:ext cx="398844" cy="613157"/>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4</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Fighting Corruption"/>
          <p:cNvSpPr txBox="1">
            <a:spLocks noGrp="1"/>
          </p:cNvSpPr>
          <p:nvPr>
            <p:ph type="title"/>
          </p:nvPr>
        </p:nvSpPr>
        <p:spPr>
          <a:prstGeom prst="rect">
            <a:avLst/>
          </a:prstGeom>
        </p:spPr>
        <p:txBody>
          <a:bodyPr/>
          <a:lstStyle>
            <a:lvl1pPr>
              <a:defRPr sz="6600">
                <a:solidFill>
                  <a:srgbClr val="996600"/>
                </a:solidFill>
              </a:defRPr>
            </a:lvl1pPr>
          </a:lstStyle>
          <a:p>
            <a:r>
              <a:rPr dirty="0"/>
              <a:t>Fighting Corruption</a:t>
            </a:r>
          </a:p>
        </p:txBody>
      </p:sp>
      <p:sp>
        <p:nvSpPr>
          <p:cNvPr id="139" name="It is a process effected by those charged with governance, employees, citizens ,and other stakeholders to provide a reasonable assurance that those entrusted with power did not abuse it for a private gain(s). It is…"/>
          <p:cNvSpPr txBox="1">
            <a:spLocks noGrp="1"/>
          </p:cNvSpPr>
          <p:nvPr>
            <p:ph type="body" idx="1"/>
          </p:nvPr>
        </p:nvSpPr>
        <p:spPr>
          <a:prstGeom prst="rect">
            <a:avLst/>
          </a:prstGeom>
        </p:spPr>
        <p:txBody>
          <a:bodyPr/>
          <a:lstStyle/>
          <a:p>
            <a:pPr marL="0" indent="0" defTabSz="416052">
              <a:lnSpc>
                <a:spcPts val="7600"/>
              </a:lnSpc>
              <a:spcBef>
                <a:spcPts val="0"/>
              </a:spcBef>
              <a:buSzTx/>
              <a:buFontTx/>
              <a:buNone/>
              <a:defRPr sz="5278">
                <a:ln w="0" cap="flat">
                  <a:solidFill>
                    <a:srgbClr val="1C1E29"/>
                  </a:solidFill>
                  <a:prstDash val="solid"/>
                  <a:miter lim="400000"/>
                </a:ln>
                <a:solidFill>
                  <a:srgbClr val="1C1E29"/>
                </a:solidFill>
              </a:defRPr>
            </a:pPr>
            <a:r>
              <a:rPr dirty="0"/>
              <a:t>It is a process effected by those charged with governance, employees, citizens ,and other stakeholders to provide a reasonable assurance that those entrusted with power </a:t>
            </a:r>
            <a:r>
              <a:rPr lang="en-US" dirty="0" smtClean="0"/>
              <a:t>do</a:t>
            </a:r>
            <a:r>
              <a:rPr dirty="0" smtClean="0"/>
              <a:t> </a:t>
            </a:r>
            <a:r>
              <a:rPr dirty="0"/>
              <a:t>not abuse it for a private gain(s). It is </a:t>
            </a:r>
          </a:p>
          <a:p>
            <a:pPr marL="0" indent="0" defTabSz="416052">
              <a:lnSpc>
                <a:spcPts val="7600"/>
              </a:lnSpc>
              <a:spcBef>
                <a:spcPts val="0"/>
              </a:spcBef>
              <a:buSzTx/>
              <a:buFontTx/>
              <a:buNone/>
              <a:defRPr sz="5278">
                <a:ln w="0" cap="flat">
                  <a:solidFill>
                    <a:srgbClr val="1C1E29"/>
                  </a:solidFill>
                  <a:prstDash val="solid"/>
                  <a:miter lim="400000"/>
                </a:ln>
                <a:solidFill>
                  <a:srgbClr val="1C1E29"/>
                </a:solidFill>
              </a:defRPr>
            </a:pPr>
            <a:endParaRPr dirty="0"/>
          </a:p>
          <a:p>
            <a:pPr defTabSz="416052">
              <a:lnSpc>
                <a:spcPts val="7600"/>
              </a:lnSpc>
              <a:spcBef>
                <a:spcPts val="0"/>
              </a:spcBef>
              <a:defRPr sz="5278">
                <a:ln w="0" cap="flat">
                  <a:solidFill>
                    <a:srgbClr val="1C1E29"/>
                  </a:solidFill>
                  <a:prstDash val="solid"/>
                  <a:miter lim="400000"/>
                </a:ln>
                <a:solidFill>
                  <a:srgbClr val="1C1E29"/>
                </a:solidFill>
              </a:defRPr>
            </a:pPr>
            <a:r>
              <a:rPr lang="en-US" dirty="0" smtClean="0">
                <a:solidFill>
                  <a:srgbClr val="D0960C"/>
                </a:solidFill>
              </a:rPr>
              <a:t>  </a:t>
            </a:r>
            <a:r>
              <a:rPr dirty="0" smtClean="0">
                <a:solidFill>
                  <a:srgbClr val="D0960C"/>
                </a:solidFill>
              </a:rPr>
              <a:t>Holistic</a:t>
            </a:r>
            <a:r>
              <a:rPr dirty="0">
                <a:solidFill>
                  <a:srgbClr val="D0960C"/>
                </a:solidFill>
              </a:rPr>
              <a:t>,  </a:t>
            </a:r>
          </a:p>
          <a:p>
            <a:pPr defTabSz="416052">
              <a:lnSpc>
                <a:spcPts val="7600"/>
              </a:lnSpc>
              <a:spcBef>
                <a:spcPts val="0"/>
              </a:spcBef>
              <a:defRPr sz="5278">
                <a:ln w="0" cap="flat">
                  <a:solidFill>
                    <a:srgbClr val="1C1E29"/>
                  </a:solidFill>
                  <a:prstDash val="solid"/>
                  <a:miter lim="400000"/>
                </a:ln>
                <a:solidFill>
                  <a:srgbClr val="1C1E29"/>
                </a:solidFill>
              </a:defRPr>
            </a:pPr>
            <a:r>
              <a:rPr dirty="0">
                <a:solidFill>
                  <a:srgbClr val="D0960C"/>
                </a:solidFill>
              </a:rPr>
              <a:t>  Continuous, </a:t>
            </a:r>
          </a:p>
          <a:p>
            <a:pPr defTabSz="416052">
              <a:lnSpc>
                <a:spcPts val="7600"/>
              </a:lnSpc>
              <a:spcBef>
                <a:spcPts val="0"/>
              </a:spcBef>
              <a:defRPr sz="5278">
                <a:ln w="0" cap="flat">
                  <a:solidFill>
                    <a:srgbClr val="1C1E29"/>
                  </a:solidFill>
                  <a:prstDash val="solid"/>
                  <a:miter lim="400000"/>
                </a:ln>
                <a:solidFill>
                  <a:srgbClr val="1C1E29"/>
                </a:solidFill>
              </a:defRPr>
            </a:pPr>
            <a:r>
              <a:rPr dirty="0">
                <a:solidFill>
                  <a:srgbClr val="D0960C"/>
                </a:solidFill>
              </a:rPr>
              <a:t>  Results-oriented,</a:t>
            </a:r>
          </a:p>
          <a:p>
            <a:pPr defTabSz="416052">
              <a:lnSpc>
                <a:spcPts val="7600"/>
              </a:lnSpc>
              <a:spcBef>
                <a:spcPts val="0"/>
              </a:spcBef>
              <a:defRPr sz="5278">
                <a:ln w="0" cap="flat">
                  <a:solidFill>
                    <a:srgbClr val="1C1E29"/>
                  </a:solidFill>
                  <a:prstDash val="solid"/>
                  <a:miter lim="400000"/>
                </a:ln>
                <a:solidFill>
                  <a:srgbClr val="1C1E29"/>
                </a:solidFill>
              </a:defRPr>
            </a:pPr>
            <a:r>
              <a:rPr dirty="0">
                <a:solidFill>
                  <a:srgbClr val="D0960C"/>
                </a:solidFill>
              </a:rPr>
              <a:t>  Multidisciplinary, and </a:t>
            </a:r>
          </a:p>
          <a:p>
            <a:pPr defTabSz="416052">
              <a:lnSpc>
                <a:spcPts val="7600"/>
              </a:lnSpc>
              <a:spcBef>
                <a:spcPts val="0"/>
              </a:spcBef>
              <a:defRPr sz="5278">
                <a:ln w="0" cap="flat">
                  <a:solidFill>
                    <a:srgbClr val="1C1E29"/>
                  </a:solidFill>
                  <a:prstDash val="solid"/>
                  <a:miter lim="400000"/>
                </a:ln>
                <a:solidFill>
                  <a:srgbClr val="1C1E29"/>
                </a:solidFill>
              </a:defRPr>
            </a:pPr>
            <a:r>
              <a:rPr dirty="0">
                <a:solidFill>
                  <a:srgbClr val="D0960C"/>
                </a:solidFill>
              </a:rPr>
              <a:t>  Encompasses all economic sectors</a:t>
            </a:r>
          </a:p>
          <a:p>
            <a:pPr marL="0" indent="0" defTabSz="1997049">
              <a:spcBef>
                <a:spcPts val="1400"/>
              </a:spcBef>
              <a:buSzTx/>
              <a:buFontTx/>
              <a:buNone/>
              <a:defRPr sz="6006"/>
            </a:pPr>
            <a:endParaRPr dirty="0"/>
          </a:p>
        </p:txBody>
      </p:sp>
      <p:sp>
        <p:nvSpPr>
          <p:cNvPr id="140" name="Slide Number"/>
          <p:cNvSpPr txBox="1">
            <a:spLocks noGrp="1"/>
          </p:cNvSpPr>
          <p:nvPr>
            <p:ph type="sldNum" sz="quarter" idx="2"/>
          </p:nvPr>
        </p:nvSpPr>
        <p:spPr>
          <a:xfrm>
            <a:off x="21668676" y="12771251"/>
            <a:ext cx="398844" cy="613157"/>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5</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Introduction"/>
          <p:cNvSpPr txBox="1">
            <a:spLocks noGrp="1"/>
          </p:cNvSpPr>
          <p:nvPr>
            <p:ph type="title"/>
          </p:nvPr>
        </p:nvSpPr>
        <p:spPr>
          <a:prstGeom prst="rect">
            <a:avLst/>
          </a:prstGeom>
        </p:spPr>
        <p:txBody>
          <a:bodyPr/>
          <a:lstStyle>
            <a:lvl1pPr>
              <a:defRPr sz="6600">
                <a:solidFill>
                  <a:srgbClr val="996600"/>
                </a:solidFill>
              </a:defRPr>
            </a:lvl1pPr>
          </a:lstStyle>
          <a:p>
            <a:r>
              <a:rPr lang="en-US" dirty="0"/>
              <a:t>Principles of Anti-Corruption</a:t>
            </a:r>
            <a:endParaRPr dirty="0"/>
          </a:p>
        </p:txBody>
      </p:sp>
      <p:sp>
        <p:nvSpPr>
          <p:cNvPr id="135" name="What is corruption?…"/>
          <p:cNvSpPr txBox="1">
            <a:spLocks noGrp="1"/>
          </p:cNvSpPr>
          <p:nvPr>
            <p:ph type="body" idx="1"/>
          </p:nvPr>
        </p:nvSpPr>
        <p:spPr>
          <a:prstGeom prst="rect">
            <a:avLst/>
          </a:prstGeom>
        </p:spPr>
        <p:txBody>
          <a:bodyPr>
            <a:normAutofit fontScale="92500" lnSpcReduction="20000"/>
          </a:bodyPr>
          <a:lstStyle/>
          <a:p>
            <a:pPr marL="1143000" indent="-1143000">
              <a:buClr>
                <a:srgbClr val="D0960C"/>
              </a:buClr>
              <a:buFont typeface="+mj-lt"/>
              <a:buAutoNum type="arabicPeriod"/>
            </a:pPr>
            <a:r>
              <a:rPr lang="en-US" dirty="0" smtClean="0">
                <a:ln w="0" cap="flat">
                  <a:solidFill>
                    <a:srgbClr val="1C1E29"/>
                  </a:solidFill>
                  <a:prstDash val="solid"/>
                  <a:miter lim="400000"/>
                </a:ln>
                <a:solidFill>
                  <a:srgbClr val="1C1E29"/>
                </a:solidFill>
              </a:rPr>
              <a:t>The pervasiveness of the rule of law</a:t>
            </a:r>
          </a:p>
          <a:p>
            <a:pPr marL="1143000" indent="-1143000">
              <a:buClr>
                <a:srgbClr val="D0960C"/>
              </a:buClr>
              <a:buFont typeface="+mj-lt"/>
              <a:buAutoNum type="arabicPeriod"/>
            </a:pPr>
            <a:r>
              <a:rPr lang="en-US" dirty="0" smtClean="0">
                <a:ln w="0" cap="flat">
                  <a:solidFill>
                    <a:srgbClr val="1C1E29"/>
                  </a:solidFill>
                  <a:prstDash val="solid"/>
                  <a:miter lim="400000"/>
                </a:ln>
                <a:solidFill>
                  <a:srgbClr val="1C1E29"/>
                </a:solidFill>
              </a:rPr>
              <a:t>Effective internal control </a:t>
            </a:r>
          </a:p>
          <a:p>
            <a:pPr marL="1143000" indent="-1143000">
              <a:buClr>
                <a:srgbClr val="D0960C"/>
              </a:buClr>
              <a:buFont typeface="+mj-lt"/>
              <a:buAutoNum type="arabicPeriod"/>
            </a:pPr>
            <a:r>
              <a:rPr lang="en-US" dirty="0" smtClean="0">
                <a:ln w="0" cap="flat">
                  <a:solidFill>
                    <a:srgbClr val="1C1E29"/>
                  </a:solidFill>
                  <a:prstDash val="solid"/>
                  <a:miter lim="400000"/>
                </a:ln>
                <a:solidFill>
                  <a:srgbClr val="1C1E29"/>
                </a:solidFill>
              </a:rPr>
              <a:t>Effective and good governance </a:t>
            </a:r>
          </a:p>
          <a:p>
            <a:pPr marL="1143000" indent="-1143000">
              <a:buClr>
                <a:srgbClr val="D0960C"/>
              </a:buClr>
              <a:buFont typeface="+mj-lt"/>
              <a:buAutoNum type="arabicPeriod"/>
            </a:pPr>
            <a:r>
              <a:rPr lang="en-US" dirty="0" smtClean="0">
                <a:ln w="0" cap="flat">
                  <a:solidFill>
                    <a:srgbClr val="1C1E29"/>
                  </a:solidFill>
                  <a:prstDash val="solid"/>
                  <a:miter lim="400000"/>
                </a:ln>
                <a:solidFill>
                  <a:srgbClr val="1C1E29"/>
                </a:solidFill>
              </a:rPr>
              <a:t>Independent and effective judiciary</a:t>
            </a:r>
          </a:p>
          <a:p>
            <a:pPr marL="1143000" indent="-1143000">
              <a:buClr>
                <a:srgbClr val="D0960C"/>
              </a:buClr>
              <a:buFont typeface="+mj-lt"/>
              <a:buAutoNum type="arabicPeriod"/>
            </a:pPr>
            <a:r>
              <a:rPr lang="en-US" dirty="0" smtClean="0">
                <a:ln w="0" cap="flat">
                  <a:solidFill>
                    <a:srgbClr val="1C1E29"/>
                  </a:solidFill>
                  <a:prstDash val="solid"/>
                  <a:miter lim="400000"/>
                </a:ln>
                <a:solidFill>
                  <a:srgbClr val="1C1E29"/>
                </a:solidFill>
              </a:rPr>
              <a:t>Authority and associated accountability</a:t>
            </a:r>
          </a:p>
          <a:p>
            <a:pPr marL="1143000" indent="-1143000">
              <a:buClr>
                <a:srgbClr val="D0960C"/>
              </a:buClr>
              <a:buFont typeface="+mj-lt"/>
              <a:buAutoNum type="arabicPeriod"/>
            </a:pPr>
            <a:r>
              <a:rPr lang="en-US" dirty="0" smtClean="0">
                <a:ln w="0" cap="flat">
                  <a:solidFill>
                    <a:srgbClr val="1C1E29"/>
                  </a:solidFill>
                  <a:prstDash val="solid"/>
                  <a:miter lim="400000"/>
                </a:ln>
                <a:solidFill>
                  <a:srgbClr val="1C1E29"/>
                </a:solidFill>
              </a:rPr>
              <a:t>Investment in corruption prevention</a:t>
            </a:r>
          </a:p>
          <a:p>
            <a:pPr marL="1143000" indent="-1143000">
              <a:buClr>
                <a:srgbClr val="D0960C"/>
              </a:buClr>
              <a:buFont typeface="+mj-lt"/>
              <a:buAutoNum type="arabicPeriod"/>
            </a:pPr>
            <a:r>
              <a:rPr lang="en-US" dirty="0" smtClean="0">
                <a:ln w="0" cap="flat">
                  <a:solidFill>
                    <a:srgbClr val="1C1E29"/>
                  </a:solidFill>
                  <a:prstDash val="solid"/>
                  <a:miter lim="400000"/>
                </a:ln>
                <a:solidFill>
                  <a:srgbClr val="1C1E29"/>
                </a:solidFill>
              </a:rPr>
              <a:t>Quantification of corruption exposure</a:t>
            </a:r>
          </a:p>
          <a:p>
            <a:pPr marL="1143000" indent="-1143000">
              <a:buClr>
                <a:srgbClr val="D0960C"/>
              </a:buClr>
              <a:buFont typeface="+mj-lt"/>
              <a:buAutoNum type="arabicPeriod"/>
            </a:pPr>
            <a:endParaRPr lang="en-US" dirty="0">
              <a:ln w="0" cap="flat">
                <a:solidFill>
                  <a:srgbClr val="1C1E29"/>
                </a:solidFill>
                <a:prstDash val="solid"/>
                <a:miter lim="400000"/>
              </a:ln>
              <a:solidFill>
                <a:srgbClr val="1C1E29"/>
              </a:solidFill>
            </a:endParaRPr>
          </a:p>
          <a:p>
            <a:pPr marL="0" indent="0">
              <a:buClr>
                <a:srgbClr val="F6C332"/>
              </a:buClr>
              <a:buNone/>
            </a:pPr>
            <a:r>
              <a:rPr dirty="0" smtClean="0"/>
              <a:t> </a:t>
            </a:r>
            <a:endParaRPr dirty="0"/>
          </a:p>
        </p:txBody>
      </p:sp>
      <p:sp>
        <p:nvSpPr>
          <p:cNvPr id="136" name="Slide Number"/>
          <p:cNvSpPr txBox="1">
            <a:spLocks noGrp="1"/>
          </p:cNvSpPr>
          <p:nvPr>
            <p:ph type="sldNum" sz="quarter" idx="2"/>
          </p:nvPr>
        </p:nvSpPr>
        <p:spPr>
          <a:xfrm>
            <a:off x="21668676" y="12771251"/>
            <a:ext cx="398844" cy="613157"/>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6</a:t>
            </a:fld>
            <a:endParaRPr/>
          </a:p>
        </p:txBody>
      </p:sp>
    </p:spTree>
    <p:extLst>
      <p:ext uri="{BB962C8B-B14F-4D97-AF65-F5344CB8AC3E}">
        <p14:creationId xmlns:p14="http://schemas.microsoft.com/office/powerpoint/2010/main" val="25052409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Introduction"/>
          <p:cNvSpPr txBox="1">
            <a:spLocks noGrp="1"/>
          </p:cNvSpPr>
          <p:nvPr>
            <p:ph type="title"/>
          </p:nvPr>
        </p:nvSpPr>
        <p:spPr>
          <a:prstGeom prst="rect">
            <a:avLst/>
          </a:prstGeom>
        </p:spPr>
        <p:txBody>
          <a:bodyPr/>
          <a:lstStyle>
            <a:lvl1pPr>
              <a:defRPr sz="6600">
                <a:solidFill>
                  <a:srgbClr val="996600"/>
                </a:solidFill>
              </a:defRPr>
            </a:lvl1pPr>
          </a:lstStyle>
          <a:p>
            <a:r>
              <a:rPr lang="en-US" dirty="0"/>
              <a:t>Principles of Anti-Corruption</a:t>
            </a:r>
            <a:endParaRPr dirty="0"/>
          </a:p>
        </p:txBody>
      </p:sp>
      <p:sp>
        <p:nvSpPr>
          <p:cNvPr id="135" name="What is corruption?…"/>
          <p:cNvSpPr txBox="1">
            <a:spLocks noGrp="1"/>
          </p:cNvSpPr>
          <p:nvPr>
            <p:ph type="body" idx="1"/>
          </p:nvPr>
        </p:nvSpPr>
        <p:spPr>
          <a:prstGeom prst="rect">
            <a:avLst/>
          </a:prstGeom>
        </p:spPr>
        <p:txBody>
          <a:bodyPr>
            <a:normAutofit/>
          </a:bodyPr>
          <a:lstStyle/>
          <a:p>
            <a:pPr marL="1054100" indent="-914400">
              <a:lnSpc>
                <a:spcPct val="80000"/>
              </a:lnSpc>
              <a:buClr>
                <a:srgbClr val="F6C332"/>
              </a:buClr>
              <a:buFont typeface="+mj-lt"/>
              <a:buAutoNum type="arabicPeriod" startAt="8"/>
              <a:defRPr sz="5600">
                <a:ln w="0" cap="flat">
                  <a:solidFill>
                    <a:srgbClr val="1C1E29"/>
                  </a:solidFill>
                  <a:prstDash val="solid"/>
                  <a:miter lim="400000"/>
                </a:ln>
                <a:solidFill>
                  <a:srgbClr val="1C1E29"/>
                </a:solidFill>
              </a:defRPr>
            </a:pPr>
            <a:r>
              <a:rPr lang="en-US" dirty="0" smtClean="0">
                <a:ln w="0" cap="flat">
                  <a:solidFill>
                    <a:srgbClr val="1C1E29"/>
                  </a:solidFill>
                  <a:prstDash val="solid"/>
                  <a:miter lim="400000"/>
                </a:ln>
                <a:solidFill>
                  <a:srgbClr val="1C1E29"/>
                </a:solidFill>
              </a:rPr>
              <a:t> </a:t>
            </a:r>
            <a:r>
              <a:rPr lang="en-US" sz="6100" dirty="0">
                <a:ln w="0" cap="flat">
                  <a:solidFill>
                    <a:srgbClr val="1C1E29"/>
                  </a:solidFill>
                  <a:prstDash val="solid"/>
                  <a:miter lim="400000"/>
                </a:ln>
                <a:solidFill>
                  <a:srgbClr val="1C1E29"/>
                </a:solidFill>
              </a:rPr>
              <a:t>Certainty of punishment</a:t>
            </a:r>
          </a:p>
          <a:p>
            <a:pPr marL="1054100" indent="-914400">
              <a:lnSpc>
                <a:spcPct val="80000"/>
              </a:lnSpc>
              <a:buClr>
                <a:srgbClr val="F6C332"/>
              </a:buClr>
              <a:buFont typeface="+mj-lt"/>
              <a:buAutoNum type="arabicPeriod" startAt="8"/>
              <a:defRPr sz="5600">
                <a:ln w="0" cap="flat">
                  <a:solidFill>
                    <a:srgbClr val="1C1E29"/>
                  </a:solidFill>
                  <a:prstDash val="solid"/>
                  <a:miter lim="400000"/>
                </a:ln>
                <a:solidFill>
                  <a:srgbClr val="1C1E29"/>
                </a:solidFill>
              </a:defRPr>
            </a:pPr>
            <a:r>
              <a:rPr lang="en-US" sz="6100" dirty="0">
                <a:ln w="0" cap="flat">
                  <a:solidFill>
                    <a:srgbClr val="1C1E29"/>
                  </a:solidFill>
                  <a:prstDash val="solid"/>
                  <a:miter lim="400000"/>
                </a:ln>
                <a:solidFill>
                  <a:srgbClr val="1C1E29"/>
                </a:solidFill>
              </a:rPr>
              <a:t> No statute of limitations</a:t>
            </a:r>
          </a:p>
          <a:p>
            <a:pPr marL="1054100" indent="-914400">
              <a:lnSpc>
                <a:spcPct val="80000"/>
              </a:lnSpc>
              <a:buClr>
                <a:srgbClr val="F6C332"/>
              </a:buClr>
              <a:buFont typeface="+mj-lt"/>
              <a:buAutoNum type="arabicPeriod" startAt="8"/>
              <a:defRPr sz="5600">
                <a:ln w="0" cap="flat">
                  <a:solidFill>
                    <a:srgbClr val="1C1E29"/>
                  </a:solidFill>
                  <a:prstDash val="solid"/>
                  <a:miter lim="400000"/>
                </a:ln>
                <a:solidFill>
                  <a:srgbClr val="1C1E29"/>
                </a:solidFill>
              </a:defRPr>
            </a:pPr>
            <a:r>
              <a:rPr lang="en-US" sz="6100" dirty="0">
                <a:ln w="0" cap="flat">
                  <a:solidFill>
                    <a:srgbClr val="1C1E29"/>
                  </a:solidFill>
                  <a:prstDash val="solid"/>
                  <a:miter lim="400000"/>
                </a:ln>
                <a:solidFill>
                  <a:srgbClr val="1C1E29"/>
                </a:solidFill>
              </a:rPr>
              <a:t> Rewarding corruption fighters</a:t>
            </a:r>
          </a:p>
          <a:p>
            <a:pPr marL="1143000" indent="-1143000">
              <a:lnSpc>
                <a:spcPct val="80000"/>
              </a:lnSpc>
              <a:buClr>
                <a:srgbClr val="F6C332"/>
              </a:buClr>
              <a:buFont typeface="+mj-lt"/>
              <a:buAutoNum type="arabicPeriod" startAt="8"/>
            </a:pPr>
            <a:endParaRPr lang="en-US" sz="6100" dirty="0">
              <a:ln w="0" cap="flat">
                <a:solidFill>
                  <a:srgbClr val="1C1E29"/>
                </a:solidFill>
                <a:prstDash val="solid"/>
                <a:miter lim="400000"/>
              </a:ln>
              <a:solidFill>
                <a:srgbClr val="1C1E29"/>
              </a:solidFill>
            </a:endParaRPr>
          </a:p>
          <a:p>
            <a:pPr marL="0" indent="0">
              <a:buClr>
                <a:srgbClr val="F6C332"/>
              </a:buClr>
              <a:buNone/>
            </a:pPr>
            <a:r>
              <a:rPr dirty="0" smtClean="0"/>
              <a:t> </a:t>
            </a:r>
            <a:endParaRPr dirty="0"/>
          </a:p>
        </p:txBody>
      </p:sp>
      <p:sp>
        <p:nvSpPr>
          <p:cNvPr id="136" name="Slide Number"/>
          <p:cNvSpPr txBox="1">
            <a:spLocks noGrp="1"/>
          </p:cNvSpPr>
          <p:nvPr>
            <p:ph type="sldNum" sz="quarter" idx="2"/>
          </p:nvPr>
        </p:nvSpPr>
        <p:spPr>
          <a:xfrm>
            <a:off x="21668676" y="12771251"/>
            <a:ext cx="398844" cy="613157"/>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7</a:t>
            </a:fld>
            <a:endParaRPr/>
          </a:p>
        </p:txBody>
      </p:sp>
    </p:spTree>
    <p:extLst>
      <p:ext uri="{BB962C8B-B14F-4D97-AF65-F5344CB8AC3E}">
        <p14:creationId xmlns:p14="http://schemas.microsoft.com/office/powerpoint/2010/main" val="275578194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Introduction"/>
          <p:cNvSpPr txBox="1">
            <a:spLocks noGrp="1"/>
          </p:cNvSpPr>
          <p:nvPr>
            <p:ph type="title"/>
          </p:nvPr>
        </p:nvSpPr>
        <p:spPr>
          <a:prstGeom prst="rect">
            <a:avLst/>
          </a:prstGeom>
        </p:spPr>
        <p:txBody>
          <a:bodyPr>
            <a:normAutofit fontScale="90000"/>
          </a:bodyPr>
          <a:lstStyle>
            <a:lvl1pPr>
              <a:defRPr sz="6600">
                <a:solidFill>
                  <a:srgbClr val="996600"/>
                </a:solidFill>
              </a:defRPr>
            </a:lvl1pPr>
          </a:lstStyle>
          <a:p>
            <a:r>
              <a:rPr lang="en-US" dirty="0" smtClean="0">
                <a:solidFill>
                  <a:srgbClr val="A78735"/>
                </a:solidFill>
              </a:rPr>
              <a:t/>
            </a:r>
            <a:br>
              <a:rPr lang="en-US" dirty="0" smtClean="0">
                <a:solidFill>
                  <a:srgbClr val="A78735"/>
                </a:solidFill>
              </a:rPr>
            </a:br>
            <a:r>
              <a:rPr lang="en-US" sz="7300" dirty="0"/>
              <a:t>1. The Pervasiveness of the Rule of Law</a:t>
            </a:r>
            <a:br>
              <a:rPr lang="en-US" sz="7300" dirty="0"/>
            </a:br>
            <a:endParaRPr sz="7300" dirty="0"/>
          </a:p>
        </p:txBody>
      </p:sp>
      <p:sp>
        <p:nvSpPr>
          <p:cNvPr id="135" name="What is corruption?…"/>
          <p:cNvSpPr txBox="1">
            <a:spLocks noGrp="1"/>
          </p:cNvSpPr>
          <p:nvPr>
            <p:ph type="body" idx="1"/>
          </p:nvPr>
        </p:nvSpPr>
        <p:spPr>
          <a:prstGeom prst="rect">
            <a:avLst/>
          </a:prstGeom>
        </p:spPr>
        <p:txBody>
          <a:bodyPr>
            <a:normAutofit/>
          </a:bodyPr>
          <a:lstStyle/>
          <a:p>
            <a:pPr marL="1143000" indent="-1143000">
              <a:buClr>
                <a:srgbClr val="D0960C"/>
              </a:buClr>
              <a:buFont typeface="+mj-lt"/>
              <a:buAutoNum type="alphaUcPeriod"/>
            </a:pPr>
            <a:r>
              <a:rPr lang="en-US" b="1" dirty="0" smtClean="0"/>
              <a:t>ALL</a:t>
            </a:r>
            <a:r>
              <a:rPr lang="en-US" dirty="0" smtClean="0"/>
              <a:t> are equal before the law,</a:t>
            </a:r>
          </a:p>
          <a:p>
            <a:pPr marL="1143000" indent="-1143000">
              <a:buClr>
                <a:srgbClr val="D0960C"/>
              </a:buClr>
              <a:buFont typeface="+mj-lt"/>
              <a:buAutoNum type="alphaUcPeriod"/>
            </a:pPr>
            <a:r>
              <a:rPr lang="en-US" dirty="0" smtClean="0"/>
              <a:t>No nepotism, </a:t>
            </a:r>
          </a:p>
          <a:p>
            <a:pPr marL="1143000" indent="-1143000">
              <a:buClr>
                <a:srgbClr val="D0960C"/>
              </a:buClr>
              <a:buFont typeface="+mj-lt"/>
              <a:buAutoNum type="alphaUcPeriod"/>
            </a:pPr>
            <a:r>
              <a:rPr lang="en-US" dirty="0" smtClean="0"/>
              <a:t>What differentiates developed from developing countries, and </a:t>
            </a:r>
          </a:p>
          <a:p>
            <a:pPr marL="1143000" indent="-1143000">
              <a:buClr>
                <a:srgbClr val="D0960C"/>
              </a:buClr>
              <a:buFont typeface="+mj-lt"/>
              <a:buAutoNum type="alphaUcPeriod"/>
            </a:pPr>
            <a:r>
              <a:rPr lang="mr-IN" dirty="0" smtClean="0"/>
              <a:t>……</a:t>
            </a:r>
            <a:r>
              <a:rPr lang="en-US" dirty="0" smtClean="0"/>
              <a:t>.</a:t>
            </a:r>
          </a:p>
          <a:p>
            <a:pPr marL="0" indent="0">
              <a:buClr>
                <a:srgbClr val="F6C332"/>
              </a:buClr>
              <a:buNone/>
            </a:pPr>
            <a:endParaRPr dirty="0"/>
          </a:p>
        </p:txBody>
      </p:sp>
      <p:sp>
        <p:nvSpPr>
          <p:cNvPr id="136" name="Slide Number"/>
          <p:cNvSpPr txBox="1">
            <a:spLocks noGrp="1"/>
          </p:cNvSpPr>
          <p:nvPr>
            <p:ph type="sldNum" sz="quarter" idx="2"/>
          </p:nvPr>
        </p:nvSpPr>
        <p:spPr>
          <a:xfrm>
            <a:off x="21668676" y="12771251"/>
            <a:ext cx="398844" cy="613157"/>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8</a:t>
            </a:fld>
            <a:endParaRPr/>
          </a:p>
        </p:txBody>
      </p:sp>
    </p:spTree>
    <p:extLst>
      <p:ext uri="{BB962C8B-B14F-4D97-AF65-F5344CB8AC3E}">
        <p14:creationId xmlns:p14="http://schemas.microsoft.com/office/powerpoint/2010/main" val="328512792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Introduction"/>
          <p:cNvSpPr txBox="1">
            <a:spLocks noGrp="1"/>
          </p:cNvSpPr>
          <p:nvPr>
            <p:ph type="title"/>
          </p:nvPr>
        </p:nvSpPr>
        <p:spPr>
          <a:prstGeom prst="rect">
            <a:avLst/>
          </a:prstGeom>
        </p:spPr>
        <p:txBody>
          <a:bodyPr>
            <a:normAutofit/>
          </a:bodyPr>
          <a:lstStyle>
            <a:lvl1pPr>
              <a:defRPr sz="6600">
                <a:solidFill>
                  <a:srgbClr val="996600"/>
                </a:solidFill>
              </a:defRPr>
            </a:lvl1pPr>
          </a:lstStyle>
          <a:p>
            <a:r>
              <a:rPr lang="en-US" sz="7300" dirty="0"/>
              <a:t>2</a:t>
            </a:r>
            <a:r>
              <a:rPr lang="en-US" sz="7300" dirty="0" smtClean="0"/>
              <a:t>. Effective Internal </a:t>
            </a:r>
            <a:r>
              <a:rPr lang="en-US" sz="7300" dirty="0"/>
              <a:t>C</a:t>
            </a:r>
            <a:r>
              <a:rPr lang="en-US" sz="7300" dirty="0" smtClean="0"/>
              <a:t>ontrol</a:t>
            </a:r>
            <a:endParaRPr sz="7300" dirty="0"/>
          </a:p>
        </p:txBody>
      </p:sp>
      <p:sp>
        <p:nvSpPr>
          <p:cNvPr id="135" name="What is corruption?…"/>
          <p:cNvSpPr txBox="1">
            <a:spLocks noGrp="1"/>
          </p:cNvSpPr>
          <p:nvPr>
            <p:ph type="body" idx="1"/>
          </p:nvPr>
        </p:nvSpPr>
        <p:spPr>
          <a:prstGeom prst="rect">
            <a:avLst/>
          </a:prstGeom>
        </p:spPr>
        <p:txBody>
          <a:bodyPr>
            <a:normAutofit/>
          </a:bodyPr>
          <a:lstStyle/>
          <a:p>
            <a:pPr marL="1143000" indent="-1143000">
              <a:buClr>
                <a:srgbClr val="D0960C"/>
              </a:buClr>
              <a:buFont typeface="+mj-lt"/>
              <a:buAutoNum type="alphaUcPeriod"/>
            </a:pPr>
            <a:r>
              <a:rPr lang="en-US" dirty="0"/>
              <a:t>A process that aims to achieve reporting, operating and compliance objectives, </a:t>
            </a:r>
            <a:endParaRPr lang="en-US" dirty="0" smtClean="0"/>
          </a:p>
          <a:p>
            <a:pPr marL="1143000" indent="-1143000">
              <a:buClr>
                <a:srgbClr val="D0960C"/>
              </a:buClr>
              <a:buFont typeface="+mj-lt"/>
              <a:buAutoNum type="alphaUcPeriod"/>
            </a:pPr>
            <a:r>
              <a:rPr lang="en-US" dirty="0" smtClean="0"/>
              <a:t>A pillar in corruption prevention, deterrence and detection,</a:t>
            </a:r>
          </a:p>
          <a:p>
            <a:pPr marL="1143000" indent="-1143000">
              <a:buClr>
                <a:srgbClr val="D0960C"/>
              </a:buClr>
              <a:buFont typeface="+mj-lt"/>
              <a:buAutoNum type="alphaUcPeriod"/>
            </a:pPr>
            <a:r>
              <a:rPr lang="en-US" dirty="0" smtClean="0"/>
              <a:t>Five components and seventeen principles, </a:t>
            </a:r>
            <a:r>
              <a:rPr lang="en-US" dirty="0"/>
              <a:t>and </a:t>
            </a:r>
            <a:endParaRPr lang="en-US" dirty="0" smtClean="0"/>
          </a:p>
          <a:p>
            <a:pPr marL="1143000" indent="-1143000">
              <a:buClr>
                <a:srgbClr val="D0960C"/>
              </a:buClr>
              <a:buFont typeface="+mj-lt"/>
              <a:buAutoNum type="alphaUcPeriod"/>
            </a:pPr>
            <a:r>
              <a:rPr lang="mr-IN" dirty="0" smtClean="0"/>
              <a:t>……</a:t>
            </a:r>
            <a:r>
              <a:rPr lang="en-US" dirty="0" smtClean="0"/>
              <a:t>.</a:t>
            </a:r>
          </a:p>
          <a:p>
            <a:pPr marL="0" indent="0">
              <a:buClr>
                <a:srgbClr val="F6C332"/>
              </a:buClr>
              <a:buNone/>
            </a:pPr>
            <a:endParaRPr dirty="0"/>
          </a:p>
        </p:txBody>
      </p:sp>
      <p:sp>
        <p:nvSpPr>
          <p:cNvPr id="136" name="Slide Number"/>
          <p:cNvSpPr txBox="1">
            <a:spLocks noGrp="1"/>
          </p:cNvSpPr>
          <p:nvPr>
            <p:ph type="sldNum" sz="quarter" idx="2"/>
          </p:nvPr>
        </p:nvSpPr>
        <p:spPr>
          <a:xfrm>
            <a:off x="21668676" y="12771251"/>
            <a:ext cx="398844" cy="613157"/>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9</a:t>
            </a:fld>
            <a:endParaRPr/>
          </a:p>
        </p:txBody>
      </p:sp>
    </p:spTree>
    <p:extLst>
      <p:ext uri="{BB962C8B-B14F-4D97-AF65-F5344CB8AC3E}">
        <p14:creationId xmlns:p14="http://schemas.microsoft.com/office/powerpoint/2010/main" val="113087661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The_AACI_Template_2014">
  <a:themeElements>
    <a:clrScheme name="The_AACI_Template_2014">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he_AACI_Template_2014">
      <a:majorFont>
        <a:latin typeface="Helvetica"/>
        <a:ea typeface="Helvetica"/>
        <a:cs typeface="Helvetica"/>
      </a:majorFont>
      <a:minorFont>
        <a:latin typeface="Calibri"/>
        <a:ea typeface="Calibri"/>
        <a:cs typeface="Calibri"/>
      </a:minorFont>
    </a:fontScheme>
    <a:fmtScheme name="The_AACI_Template_20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88900" dist="50800" dir="5400000" rotWithShape="0">
              <a:srgbClr val="000000">
                <a:alpha val="35000"/>
              </a:srgbClr>
            </a:outerShdw>
          </a:effectLst>
        </a:effectStyle>
        <a:effectStyle>
          <a:effectLst>
            <a:outerShdw blurRad="88900" dist="50800" dir="5400000" rotWithShape="0">
              <a:srgbClr val="000000">
                <a:alpha val="35000"/>
              </a:srgbClr>
            </a:outerShdw>
          </a:effectLst>
        </a:effectStyle>
        <a:effectStyle>
          <a:effectLst>
            <a:outerShdw blurRad="88900" dist="381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50800" cap="flat">
          <a:solidFill>
            <a:schemeClr val="accent1"/>
          </a:solidFill>
          <a:prstDash val="solid"/>
          <a:round/>
        </a:ln>
        <a:effectLst>
          <a:outerShdw blurRad="88900" dist="50800" dir="5400000" rotWithShape="0">
            <a:srgbClr val="000000">
              <a:alpha val="35000"/>
            </a:srgbClr>
          </a:outerShdw>
        </a:effectLst>
        <a:sp3d/>
      </a:spPr>
      <a:bodyPr rot="0" spcFirstLastPara="1" vertOverflow="overflow" horzOverflow="overflow" vert="horz" wrap="square" lIns="109727" tIns="109727" rIns="109727" bIns="109727" numCol="1" spcCol="38100" rtlCol="0" anchor="ctr">
        <a:spAutoFit/>
      </a:bodyPr>
      <a:lstStyle>
        <a:defPPr marL="0" marR="0" indent="0" algn="l" defTabSz="219456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aramond"/>
            <a:ea typeface="Garamond"/>
            <a:cs typeface="Garamond"/>
            <a:sym typeface="Garamon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50800" cap="flat">
          <a:solidFill>
            <a:schemeClr val="accent1"/>
          </a:solidFill>
          <a:prstDash val="solid"/>
          <a:round/>
        </a:ln>
        <a:effectLst>
          <a:outerShdw blurRad="88900" dist="381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25400" cap="flat">
          <a:noFill/>
          <a:miter lim="400000"/>
        </a:ln>
        <a:effectLst/>
        <a:sp3d/>
      </a:spPr>
      <a:bodyPr rot="0" spcFirstLastPara="1" vertOverflow="overflow" horzOverflow="overflow" vert="horz" wrap="square" lIns="109727" tIns="109727" rIns="109727" bIns="109727" numCol="1" spcCol="38100" rtlCol="0" anchor="t">
        <a:spAutoFit/>
      </a:bodyPr>
      <a:lstStyle>
        <a:defPPr marL="0" marR="0" indent="0" algn="l" defTabSz="219456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aramond"/>
            <a:ea typeface="Garamond"/>
            <a:cs typeface="Garamond"/>
            <a:sym typeface="Garamon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he_AACI_Template_2014">
  <a:themeElements>
    <a:clrScheme name="The_AACI_Template_2014">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he_AACI_Template_2014">
      <a:majorFont>
        <a:latin typeface="Helvetica"/>
        <a:ea typeface="Helvetica"/>
        <a:cs typeface="Helvetica"/>
      </a:majorFont>
      <a:minorFont>
        <a:latin typeface="Calibri"/>
        <a:ea typeface="Calibri"/>
        <a:cs typeface="Calibri"/>
      </a:minorFont>
    </a:fontScheme>
    <a:fmtScheme name="The_AACI_Template_20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88900" dist="50800" dir="5400000" rotWithShape="0">
              <a:srgbClr val="000000">
                <a:alpha val="35000"/>
              </a:srgbClr>
            </a:outerShdw>
          </a:effectLst>
        </a:effectStyle>
        <a:effectStyle>
          <a:effectLst>
            <a:outerShdw blurRad="88900" dist="50800" dir="5400000" rotWithShape="0">
              <a:srgbClr val="000000">
                <a:alpha val="35000"/>
              </a:srgbClr>
            </a:outerShdw>
          </a:effectLst>
        </a:effectStyle>
        <a:effectStyle>
          <a:effectLst>
            <a:outerShdw blurRad="88900" dist="381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50800" cap="flat">
          <a:solidFill>
            <a:schemeClr val="accent1"/>
          </a:solidFill>
          <a:prstDash val="solid"/>
          <a:round/>
        </a:ln>
        <a:effectLst>
          <a:outerShdw blurRad="88900" dist="50800" dir="5400000" rotWithShape="0">
            <a:srgbClr val="000000">
              <a:alpha val="35000"/>
            </a:srgbClr>
          </a:outerShdw>
        </a:effectLst>
        <a:sp3d/>
      </a:spPr>
      <a:bodyPr rot="0" spcFirstLastPara="1" vertOverflow="overflow" horzOverflow="overflow" vert="horz" wrap="square" lIns="109727" tIns="109727" rIns="109727" bIns="109727" numCol="1" spcCol="38100" rtlCol="0" anchor="ctr">
        <a:spAutoFit/>
      </a:bodyPr>
      <a:lstStyle>
        <a:defPPr marL="0" marR="0" indent="0" algn="l" defTabSz="219456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aramond"/>
            <a:ea typeface="Garamond"/>
            <a:cs typeface="Garamond"/>
            <a:sym typeface="Garamon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50800" cap="flat">
          <a:solidFill>
            <a:schemeClr val="accent1"/>
          </a:solidFill>
          <a:prstDash val="solid"/>
          <a:round/>
        </a:ln>
        <a:effectLst>
          <a:outerShdw blurRad="88900" dist="381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25400" cap="flat">
          <a:noFill/>
          <a:miter lim="400000"/>
        </a:ln>
        <a:effectLst/>
        <a:sp3d/>
      </a:spPr>
      <a:bodyPr rot="0" spcFirstLastPara="1" vertOverflow="overflow" horzOverflow="overflow" vert="horz" wrap="square" lIns="109727" tIns="109727" rIns="109727" bIns="109727" numCol="1" spcCol="38100" rtlCol="0" anchor="t">
        <a:spAutoFit/>
      </a:bodyPr>
      <a:lstStyle>
        <a:defPPr marL="0" marR="0" indent="0" algn="l" defTabSz="219456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aramond"/>
            <a:ea typeface="Garamond"/>
            <a:cs typeface="Garamond"/>
            <a:sym typeface="Garamon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177</TotalTime>
  <Words>689</Words>
  <Application>Microsoft Macintosh PowerPoint</Application>
  <PresentationFormat>Custom</PresentationFormat>
  <Paragraphs>155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The_AACI_Template_2014</vt:lpstr>
      <vt:lpstr> Principles of Anti-Corruption © ®  In Cooperation with   Tomorrow's Advice and Lebanon CACMs</vt:lpstr>
      <vt:lpstr>Copyright © 2019, The American Anti-Corruption Institute llc. </vt:lpstr>
      <vt:lpstr>A bit About Us</vt:lpstr>
      <vt:lpstr>Introduction</vt:lpstr>
      <vt:lpstr>Fighting Corruption</vt:lpstr>
      <vt:lpstr>Principles of Anti-Corruption</vt:lpstr>
      <vt:lpstr>Principles of Anti-Corruption</vt:lpstr>
      <vt:lpstr> 1. The Pervasiveness of the Rule of Law </vt:lpstr>
      <vt:lpstr>2. Effective Internal Control</vt:lpstr>
      <vt:lpstr>3. Effective and Good Governance</vt:lpstr>
      <vt:lpstr> 4. Independent and Effective Judiciary </vt:lpstr>
      <vt:lpstr>5. Authority and Associated Accountability</vt:lpstr>
      <vt:lpstr> 6. Investment in Corruption Prevention </vt:lpstr>
      <vt:lpstr>  7. Quantification of Corruption Exposure  </vt:lpstr>
      <vt:lpstr>  8. Certainty of Punishment  </vt:lpstr>
      <vt:lpstr>9. No Statute of Limitations</vt:lpstr>
      <vt:lpstr>10. Rewarding Corruption Fighters</vt:lpstr>
      <vt:lpstr>So, What’s Next?</vt:lpstr>
      <vt:lpstr>Q and A</vt:lpstr>
      <vt:lpstr>Worldwide Presence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Principles of Anti-Corruption © ®  In Cooperation with   Tomorrow's Advice and Lebanon CACMs</dc:title>
  <cp:lastModifiedBy>The AACI</cp:lastModifiedBy>
  <cp:revision>40</cp:revision>
  <dcterms:modified xsi:type="dcterms:W3CDTF">2019-12-10T23:01:22Z</dcterms:modified>
</cp:coreProperties>
</file>